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  <p:sldMasterId id="2147483662" r:id="rId2"/>
    <p:sldMasterId id="2147483665" r:id="rId3"/>
    <p:sldMasterId id="2147483663" r:id="rId4"/>
  </p:sldMasterIdLst>
  <p:notesMasterIdLst>
    <p:notesMasterId r:id="rId51"/>
  </p:notesMasterIdLst>
  <p:sldIdLst>
    <p:sldId id="256" r:id="rId5"/>
    <p:sldId id="324" r:id="rId6"/>
    <p:sldId id="301" r:id="rId7"/>
    <p:sldId id="304" r:id="rId8"/>
    <p:sldId id="303" r:id="rId9"/>
    <p:sldId id="257" r:id="rId10"/>
    <p:sldId id="296" r:id="rId11"/>
    <p:sldId id="305" r:id="rId12"/>
    <p:sldId id="297" r:id="rId13"/>
    <p:sldId id="264" r:id="rId14"/>
    <p:sldId id="302" r:id="rId15"/>
    <p:sldId id="261" r:id="rId16"/>
    <p:sldId id="285" r:id="rId17"/>
    <p:sldId id="309" r:id="rId18"/>
    <p:sldId id="310" r:id="rId19"/>
    <p:sldId id="259" r:id="rId20"/>
    <p:sldId id="323" r:id="rId21"/>
    <p:sldId id="308" r:id="rId22"/>
    <p:sldId id="311" r:id="rId23"/>
    <p:sldId id="312" r:id="rId24"/>
    <p:sldId id="291" r:id="rId25"/>
    <p:sldId id="298" r:id="rId26"/>
    <p:sldId id="313" r:id="rId27"/>
    <p:sldId id="315" r:id="rId28"/>
    <p:sldId id="316" r:id="rId29"/>
    <p:sldId id="299" r:id="rId30"/>
    <p:sldId id="314" r:id="rId31"/>
    <p:sldId id="263" r:id="rId32"/>
    <p:sldId id="325" r:id="rId33"/>
    <p:sldId id="317" r:id="rId34"/>
    <p:sldId id="288" r:id="rId35"/>
    <p:sldId id="318" r:id="rId36"/>
    <p:sldId id="307" r:id="rId37"/>
    <p:sldId id="287" r:id="rId38"/>
    <p:sldId id="320" r:id="rId39"/>
    <p:sldId id="319" r:id="rId40"/>
    <p:sldId id="262" r:id="rId41"/>
    <p:sldId id="321" r:id="rId42"/>
    <p:sldId id="322" r:id="rId43"/>
    <p:sldId id="278" r:id="rId44"/>
    <p:sldId id="306" r:id="rId45"/>
    <p:sldId id="294" r:id="rId46"/>
    <p:sldId id="295" r:id="rId47"/>
    <p:sldId id="283" r:id="rId48"/>
    <p:sldId id="284" r:id="rId49"/>
    <p:sldId id="260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8700"/>
    <a:srgbClr val="616468"/>
    <a:srgbClr val="202321"/>
    <a:srgbClr val="DC0D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B131BA-835D-4D9C-902A-5908DFD644D3}" v="2092" dt="2023-02-25T17:42:47.6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65" autoAdjust="0"/>
    <p:restoredTop sz="75817" autoAdjust="0"/>
  </p:normalViewPr>
  <p:slideViewPr>
    <p:cSldViewPr snapToGrid="0" snapToObjects="1" showGuides="1">
      <p:cViewPr>
        <p:scale>
          <a:sx n="71" d="100"/>
          <a:sy n="71" d="100"/>
        </p:scale>
        <p:origin x="15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ie" userId="c8adda4533ccc9d3" providerId="LiveId" clId="{9AB131BA-835D-4D9C-902A-5908DFD644D3}"/>
    <pc:docChg chg="undo redo custSel addSld delSld modSld sldOrd modMainMaster">
      <pc:chgData name="Leonie" userId="c8adda4533ccc9d3" providerId="LiveId" clId="{9AB131BA-835D-4D9C-902A-5908DFD644D3}" dt="2023-02-25T17:42:47.654" v="14590"/>
      <pc:docMkLst>
        <pc:docMk/>
      </pc:docMkLst>
      <pc:sldChg chg="modSp mod">
        <pc:chgData name="Leonie" userId="c8adda4533ccc9d3" providerId="LiveId" clId="{9AB131BA-835D-4D9C-902A-5908DFD644D3}" dt="2023-02-25T17:02:14.432" v="13853" actId="1076"/>
        <pc:sldMkLst>
          <pc:docMk/>
          <pc:sldMk cId="3795518185" sldId="256"/>
        </pc:sldMkLst>
        <pc:spChg chg="mod">
          <ac:chgData name="Leonie" userId="c8adda4533ccc9d3" providerId="LiveId" clId="{9AB131BA-835D-4D9C-902A-5908DFD644D3}" dt="2023-02-24T10:50:28.160" v="12083" actId="20577"/>
          <ac:spMkLst>
            <pc:docMk/>
            <pc:sldMk cId="3795518185" sldId="256"/>
            <ac:spMk id="2" creationId="{1E3E785A-FE67-4CEE-980A-B77B39805869}"/>
          </ac:spMkLst>
        </pc:spChg>
        <pc:spChg chg="mod">
          <ac:chgData name="Leonie" userId="c8adda4533ccc9d3" providerId="LiveId" clId="{9AB131BA-835D-4D9C-902A-5908DFD644D3}" dt="2023-02-25T16:59:46.640" v="13849" actId="20577"/>
          <ac:spMkLst>
            <pc:docMk/>
            <pc:sldMk cId="3795518185" sldId="256"/>
            <ac:spMk id="3" creationId="{DF51FB0F-8BFA-41D5-8F98-0B8FED472145}"/>
          </ac:spMkLst>
        </pc:spChg>
        <pc:picChg chg="mod">
          <ac:chgData name="Leonie" userId="c8adda4533ccc9d3" providerId="LiveId" clId="{9AB131BA-835D-4D9C-902A-5908DFD644D3}" dt="2023-02-25T17:02:14.432" v="13853" actId="1076"/>
          <ac:picMkLst>
            <pc:docMk/>
            <pc:sldMk cId="3795518185" sldId="256"/>
            <ac:picMk id="8" creationId="{5D7842B7-0D43-49A3-A2A0-7228F3ACBEA7}"/>
          </ac:picMkLst>
        </pc:picChg>
      </pc:sldChg>
      <pc:sldChg chg="modSp new mod">
        <pc:chgData name="Leonie" userId="c8adda4533ccc9d3" providerId="LiveId" clId="{9AB131BA-835D-4D9C-902A-5908DFD644D3}" dt="2023-02-21T14:45:33.690" v="106" actId="20577"/>
        <pc:sldMkLst>
          <pc:docMk/>
          <pc:sldMk cId="2307503327" sldId="257"/>
        </pc:sldMkLst>
        <pc:spChg chg="mod">
          <ac:chgData name="Leonie" userId="c8adda4533ccc9d3" providerId="LiveId" clId="{9AB131BA-835D-4D9C-902A-5908DFD644D3}" dt="2023-02-21T14:45:33.690" v="106" actId="20577"/>
          <ac:spMkLst>
            <pc:docMk/>
            <pc:sldMk cId="2307503327" sldId="257"/>
            <ac:spMk id="2" creationId="{95B3E81A-72EC-7D6A-2FC9-D505D51F8119}"/>
          </ac:spMkLst>
        </pc:spChg>
      </pc:sldChg>
      <pc:sldChg chg="modSp new del mod">
        <pc:chgData name="Leonie" userId="c8adda4533ccc9d3" providerId="LiveId" clId="{9AB131BA-835D-4D9C-902A-5908DFD644D3}" dt="2023-02-22T14:55:36.189" v="11455" actId="2696"/>
        <pc:sldMkLst>
          <pc:docMk/>
          <pc:sldMk cId="1790598618" sldId="258"/>
        </pc:sldMkLst>
        <pc:spChg chg="mod">
          <ac:chgData name="Leonie" userId="c8adda4533ccc9d3" providerId="LiveId" clId="{9AB131BA-835D-4D9C-902A-5908DFD644D3}" dt="2023-02-21T17:21:24.088" v="341" actId="20577"/>
          <ac:spMkLst>
            <pc:docMk/>
            <pc:sldMk cId="1790598618" sldId="258"/>
            <ac:spMk id="4" creationId="{DAE84276-1449-FE91-1802-54833ECC09E5}"/>
          </ac:spMkLst>
        </pc:spChg>
      </pc:sldChg>
      <pc:sldChg chg="modSp new mod">
        <pc:chgData name="Leonie" userId="c8adda4533ccc9d3" providerId="LiveId" clId="{9AB131BA-835D-4D9C-902A-5908DFD644D3}" dt="2023-02-24T14:20:26.733" v="12363" actId="20577"/>
        <pc:sldMkLst>
          <pc:docMk/>
          <pc:sldMk cId="2306573014" sldId="259"/>
        </pc:sldMkLst>
        <pc:spChg chg="mod">
          <ac:chgData name="Leonie" userId="c8adda4533ccc9d3" providerId="LiveId" clId="{9AB131BA-835D-4D9C-902A-5908DFD644D3}" dt="2023-02-24T14:20:26.733" v="12363" actId="20577"/>
          <ac:spMkLst>
            <pc:docMk/>
            <pc:sldMk cId="2306573014" sldId="259"/>
            <ac:spMk id="2" creationId="{EE6D58E3-1A4C-C048-67C8-570B7D567DC5}"/>
          </ac:spMkLst>
        </pc:spChg>
      </pc:sldChg>
      <pc:sldChg chg="addSp modSp new mod modAnim">
        <pc:chgData name="Leonie" userId="c8adda4533ccc9d3" providerId="LiveId" clId="{9AB131BA-835D-4D9C-902A-5908DFD644D3}" dt="2023-02-24T11:21:04.622" v="12183" actId="2711"/>
        <pc:sldMkLst>
          <pc:docMk/>
          <pc:sldMk cId="1362412694" sldId="260"/>
        </pc:sldMkLst>
        <pc:spChg chg="add mod">
          <ac:chgData name="Leonie" userId="c8adda4533ccc9d3" providerId="LiveId" clId="{9AB131BA-835D-4D9C-902A-5908DFD644D3}" dt="2023-02-24T11:21:04.622" v="12183" actId="2711"/>
          <ac:spMkLst>
            <pc:docMk/>
            <pc:sldMk cId="1362412694" sldId="260"/>
            <ac:spMk id="2" creationId="{E3C3CC7C-46EA-3617-5FF7-CDA4B50B168D}"/>
          </ac:spMkLst>
        </pc:spChg>
      </pc:sldChg>
      <pc:sldChg chg="addSp modSp new mod modClrScheme modAnim chgLayout">
        <pc:chgData name="Leonie" userId="c8adda4533ccc9d3" providerId="LiveId" clId="{9AB131BA-835D-4D9C-902A-5908DFD644D3}" dt="2023-02-25T17:28:35.720" v="14352" actId="20577"/>
        <pc:sldMkLst>
          <pc:docMk/>
          <pc:sldMk cId="1085627254" sldId="261"/>
        </pc:sldMkLst>
        <pc:spChg chg="mod ord">
          <ac:chgData name="Leonie" userId="c8adda4533ccc9d3" providerId="LiveId" clId="{9AB131BA-835D-4D9C-902A-5908DFD644D3}" dt="2023-02-25T17:28:35.720" v="14352" actId="20577"/>
          <ac:spMkLst>
            <pc:docMk/>
            <pc:sldMk cId="1085627254" sldId="261"/>
            <ac:spMk id="2" creationId="{742E79AB-A43E-6FC4-1961-92ACFBEF035D}"/>
          </ac:spMkLst>
        </pc:spChg>
        <pc:spChg chg="add mod ord">
          <ac:chgData name="Leonie" userId="c8adda4533ccc9d3" providerId="LiveId" clId="{9AB131BA-835D-4D9C-902A-5908DFD644D3}" dt="2023-02-24T11:19:11.051" v="12176" actId="700"/>
          <ac:spMkLst>
            <pc:docMk/>
            <pc:sldMk cId="1085627254" sldId="261"/>
            <ac:spMk id="3" creationId="{6B5CFD9A-DEC8-3A50-23E2-89DC6A784565}"/>
          </ac:spMkLst>
        </pc:spChg>
      </pc:sldChg>
      <pc:sldChg chg="modSp new mod">
        <pc:chgData name="Leonie" userId="c8adda4533ccc9d3" providerId="LiveId" clId="{9AB131BA-835D-4D9C-902A-5908DFD644D3}" dt="2023-02-24T15:20:35.757" v="12974" actId="20577"/>
        <pc:sldMkLst>
          <pc:docMk/>
          <pc:sldMk cId="195629334" sldId="262"/>
        </pc:sldMkLst>
        <pc:spChg chg="mod">
          <ac:chgData name="Leonie" userId="c8adda4533ccc9d3" providerId="LiveId" clId="{9AB131BA-835D-4D9C-902A-5908DFD644D3}" dt="2023-02-24T15:20:35.757" v="12974" actId="20577"/>
          <ac:spMkLst>
            <pc:docMk/>
            <pc:sldMk cId="195629334" sldId="262"/>
            <ac:spMk id="2" creationId="{E736211C-8258-901D-6676-AB21668A1013}"/>
          </ac:spMkLst>
        </pc:spChg>
      </pc:sldChg>
      <pc:sldChg chg="modSp new mod">
        <pc:chgData name="Leonie" userId="c8adda4533ccc9d3" providerId="LiveId" clId="{9AB131BA-835D-4D9C-902A-5908DFD644D3}" dt="2023-02-24T14:20:48.049" v="12383" actId="114"/>
        <pc:sldMkLst>
          <pc:docMk/>
          <pc:sldMk cId="1363537759" sldId="263"/>
        </pc:sldMkLst>
        <pc:spChg chg="mod">
          <ac:chgData name="Leonie" userId="c8adda4533ccc9d3" providerId="LiveId" clId="{9AB131BA-835D-4D9C-902A-5908DFD644D3}" dt="2023-02-24T14:20:48.049" v="12383" actId="114"/>
          <ac:spMkLst>
            <pc:docMk/>
            <pc:sldMk cId="1363537759" sldId="263"/>
            <ac:spMk id="2" creationId="{35C2C459-464E-8C9E-BCEF-E697D6D8607A}"/>
          </ac:spMkLst>
        </pc:spChg>
      </pc:sldChg>
      <pc:sldChg chg="addSp delSp modSp new mod ord modAnim chgLayout">
        <pc:chgData name="Leonie" userId="c8adda4533ccc9d3" providerId="LiveId" clId="{9AB131BA-835D-4D9C-902A-5908DFD644D3}" dt="2023-02-25T17:12:07.095" v="14000" actId="20577"/>
        <pc:sldMkLst>
          <pc:docMk/>
          <pc:sldMk cId="262401048" sldId="264"/>
        </pc:sldMkLst>
        <pc:spChg chg="mod ord">
          <ac:chgData name="Leonie" userId="c8adda4533ccc9d3" providerId="LiveId" clId="{9AB131BA-835D-4D9C-902A-5908DFD644D3}" dt="2023-02-24T11:19:00.377" v="12175" actId="700"/>
          <ac:spMkLst>
            <pc:docMk/>
            <pc:sldMk cId="262401048" sldId="264"/>
            <ac:spMk id="2" creationId="{2A69D507-9971-0C50-7C91-B4570055652F}"/>
          </ac:spMkLst>
        </pc:spChg>
        <pc:spChg chg="mod ord">
          <ac:chgData name="Leonie" userId="c8adda4533ccc9d3" providerId="LiveId" clId="{9AB131BA-835D-4D9C-902A-5908DFD644D3}" dt="2023-02-25T17:12:07.095" v="14000" actId="20577"/>
          <ac:spMkLst>
            <pc:docMk/>
            <pc:sldMk cId="262401048" sldId="264"/>
            <ac:spMk id="3" creationId="{39D6CCF2-E0B9-D81E-E1A3-980B10A2703A}"/>
          </ac:spMkLst>
        </pc:spChg>
        <pc:spChg chg="mod ord">
          <ac:chgData name="Leonie" userId="c8adda4533ccc9d3" providerId="LiveId" clId="{9AB131BA-835D-4D9C-902A-5908DFD644D3}" dt="2023-02-24T11:19:00.377" v="12175" actId="700"/>
          <ac:spMkLst>
            <pc:docMk/>
            <pc:sldMk cId="262401048" sldId="264"/>
            <ac:spMk id="4" creationId="{8246592B-3FB6-574B-07EB-129FFC9885A0}"/>
          </ac:spMkLst>
        </pc:spChg>
        <pc:picChg chg="add del">
          <ac:chgData name="Leonie" userId="c8adda4533ccc9d3" providerId="LiveId" clId="{9AB131BA-835D-4D9C-902A-5908DFD644D3}" dt="2023-02-21T23:33:44.169" v="783" actId="22"/>
          <ac:picMkLst>
            <pc:docMk/>
            <pc:sldMk cId="262401048" sldId="264"/>
            <ac:picMk id="6" creationId="{713EFD3E-7CAD-1E32-DA48-BE647DEE64E2}"/>
          </ac:picMkLst>
        </pc:picChg>
        <pc:picChg chg="add mod">
          <ac:chgData name="Leonie" userId="c8adda4533ccc9d3" providerId="LiveId" clId="{9AB131BA-835D-4D9C-902A-5908DFD644D3}" dt="2023-02-22T00:38:53.524" v="1648" actId="167"/>
          <ac:picMkLst>
            <pc:docMk/>
            <pc:sldMk cId="262401048" sldId="264"/>
            <ac:picMk id="1026" creationId="{09372E76-8544-62FC-17AC-FB13DEA0CB32}"/>
          </ac:picMkLst>
        </pc:picChg>
      </pc:sldChg>
      <pc:sldChg chg="delSp modSp new del mod modClrScheme chgLayout">
        <pc:chgData name="Leonie" userId="c8adda4533ccc9d3" providerId="LiveId" clId="{9AB131BA-835D-4D9C-902A-5908DFD644D3}" dt="2023-02-22T00:39:24.266" v="1649" actId="47"/>
        <pc:sldMkLst>
          <pc:docMk/>
          <pc:sldMk cId="2646019782" sldId="265"/>
        </pc:sldMkLst>
        <pc:spChg chg="mod ord">
          <ac:chgData name="Leonie" userId="c8adda4533ccc9d3" providerId="LiveId" clId="{9AB131BA-835D-4D9C-902A-5908DFD644D3}" dt="2023-02-21T17:18:03.139" v="286" actId="700"/>
          <ac:spMkLst>
            <pc:docMk/>
            <pc:sldMk cId="2646019782" sldId="265"/>
            <ac:spMk id="2" creationId="{2EC6117E-1652-345A-E704-B453962C8EB3}"/>
          </ac:spMkLst>
        </pc:spChg>
        <pc:spChg chg="del mod ord">
          <ac:chgData name="Leonie" userId="c8adda4533ccc9d3" providerId="LiveId" clId="{9AB131BA-835D-4D9C-902A-5908DFD644D3}" dt="2023-02-21T17:18:03.139" v="286" actId="700"/>
          <ac:spMkLst>
            <pc:docMk/>
            <pc:sldMk cId="2646019782" sldId="265"/>
            <ac:spMk id="3" creationId="{5DA54DEB-322F-922E-B961-47CB2CB479D0}"/>
          </ac:spMkLst>
        </pc:spChg>
        <pc:spChg chg="mod ord">
          <ac:chgData name="Leonie" userId="c8adda4533ccc9d3" providerId="LiveId" clId="{9AB131BA-835D-4D9C-902A-5908DFD644D3}" dt="2023-02-21T19:35:43.604" v="422" actId="20577"/>
          <ac:spMkLst>
            <pc:docMk/>
            <pc:sldMk cId="2646019782" sldId="265"/>
            <ac:spMk id="4" creationId="{2B91B535-A55F-D43D-B968-525ECA789C2E}"/>
          </ac:spMkLst>
        </pc:spChg>
      </pc:sldChg>
      <pc:sldChg chg="modSp add mod modClrScheme chgLayout">
        <pc:chgData name="Leonie" userId="c8adda4533ccc9d3" providerId="LiveId" clId="{9AB131BA-835D-4D9C-902A-5908DFD644D3}" dt="2023-02-24T11:19:51.158" v="12180" actId="700"/>
        <pc:sldMkLst>
          <pc:docMk/>
          <pc:sldMk cId="1126735349" sldId="278"/>
        </pc:sldMkLst>
        <pc:spChg chg="mod ord">
          <ac:chgData name="Leonie" userId="c8adda4533ccc9d3" providerId="LiveId" clId="{9AB131BA-835D-4D9C-902A-5908DFD644D3}" dt="2023-02-24T11:19:51.158" v="12180" actId="700"/>
          <ac:spMkLst>
            <pc:docMk/>
            <pc:sldMk cId="1126735349" sldId="278"/>
            <ac:spMk id="2" creationId="{049D6DA1-B55D-E4DE-2F7D-0A631A4CA400}"/>
          </ac:spMkLst>
        </pc:spChg>
        <pc:spChg chg="mod ord">
          <ac:chgData name="Leonie" userId="c8adda4533ccc9d3" providerId="LiveId" clId="{9AB131BA-835D-4D9C-902A-5908DFD644D3}" dt="2023-02-24T11:19:51.158" v="12180" actId="700"/>
          <ac:spMkLst>
            <pc:docMk/>
            <pc:sldMk cId="1126735349" sldId="278"/>
            <ac:spMk id="6" creationId="{7C1C9DF3-9779-891D-4C41-859F8CB63B30}"/>
          </ac:spMkLst>
        </pc:spChg>
        <pc:spChg chg="mod ord">
          <ac:chgData name="Leonie" userId="c8adda4533ccc9d3" providerId="LiveId" clId="{9AB131BA-835D-4D9C-902A-5908DFD644D3}" dt="2023-02-24T11:19:51.158" v="12180" actId="700"/>
          <ac:spMkLst>
            <pc:docMk/>
            <pc:sldMk cId="1126735349" sldId="278"/>
            <ac:spMk id="7" creationId="{595BF049-EFAC-7AF5-E025-085E6EB2275F}"/>
          </ac:spMkLst>
        </pc:spChg>
      </pc:sldChg>
      <pc:sldChg chg="modSp add mod setBg modClrScheme chgLayout">
        <pc:chgData name="Leonie" userId="c8adda4533ccc9d3" providerId="LiveId" clId="{9AB131BA-835D-4D9C-902A-5908DFD644D3}" dt="2023-02-24T15:26:07.471" v="13093" actId="20577"/>
        <pc:sldMkLst>
          <pc:docMk/>
          <pc:sldMk cId="374110800" sldId="283"/>
        </pc:sldMkLst>
        <pc:spChg chg="mod ord">
          <ac:chgData name="Leonie" userId="c8adda4533ccc9d3" providerId="LiveId" clId="{9AB131BA-835D-4D9C-902A-5908DFD644D3}" dt="2023-02-24T11:19:59.849" v="12181" actId="700"/>
          <ac:spMkLst>
            <pc:docMk/>
            <pc:sldMk cId="374110800" sldId="283"/>
            <ac:spMk id="2" creationId="{063F55B4-00A6-7BEC-E8D6-425F94A67781}"/>
          </ac:spMkLst>
        </pc:spChg>
        <pc:spChg chg="mod ord">
          <ac:chgData name="Leonie" userId="c8adda4533ccc9d3" providerId="LiveId" clId="{9AB131BA-835D-4D9C-902A-5908DFD644D3}" dt="2023-02-24T15:26:07.471" v="13093" actId="20577"/>
          <ac:spMkLst>
            <pc:docMk/>
            <pc:sldMk cId="374110800" sldId="283"/>
            <ac:spMk id="3" creationId="{EF1E6DAF-41A6-173F-E0BD-98C19DD64F36}"/>
          </ac:spMkLst>
        </pc:spChg>
        <pc:spChg chg="mod ord">
          <ac:chgData name="Leonie" userId="c8adda4533ccc9d3" providerId="LiveId" clId="{9AB131BA-835D-4D9C-902A-5908DFD644D3}" dt="2023-02-24T11:19:59.849" v="12181" actId="700"/>
          <ac:spMkLst>
            <pc:docMk/>
            <pc:sldMk cId="374110800" sldId="283"/>
            <ac:spMk id="4" creationId="{AE82415C-A47F-42D8-4081-1BCD254BE2DB}"/>
          </ac:spMkLst>
        </pc:spChg>
      </pc:sldChg>
      <pc:sldChg chg="modSp add mod modClrScheme modAnim chgLayout">
        <pc:chgData name="Leonie" userId="c8adda4533ccc9d3" providerId="LiveId" clId="{9AB131BA-835D-4D9C-902A-5908DFD644D3}" dt="2023-02-24T11:19:59.849" v="12181" actId="700"/>
        <pc:sldMkLst>
          <pc:docMk/>
          <pc:sldMk cId="562289601" sldId="284"/>
        </pc:sldMkLst>
        <pc:spChg chg="mod ord">
          <ac:chgData name="Leonie" userId="c8adda4533ccc9d3" providerId="LiveId" clId="{9AB131BA-835D-4D9C-902A-5908DFD644D3}" dt="2023-02-24T11:19:59.849" v="12181" actId="700"/>
          <ac:spMkLst>
            <pc:docMk/>
            <pc:sldMk cId="562289601" sldId="284"/>
            <ac:spMk id="2" creationId="{32E1A545-3074-3DAF-73F3-433CEE06FAFE}"/>
          </ac:spMkLst>
        </pc:spChg>
        <pc:spChg chg="mod ord">
          <ac:chgData name="Leonie" userId="c8adda4533ccc9d3" providerId="LiveId" clId="{9AB131BA-835D-4D9C-902A-5908DFD644D3}" dt="2023-02-24T11:19:59.849" v="12181" actId="700"/>
          <ac:spMkLst>
            <pc:docMk/>
            <pc:sldMk cId="562289601" sldId="284"/>
            <ac:spMk id="3" creationId="{3D65C8B0-05C7-6D30-FAC3-7AEDEDF03DF6}"/>
          </ac:spMkLst>
        </pc:spChg>
        <pc:spChg chg="mod ord">
          <ac:chgData name="Leonie" userId="c8adda4533ccc9d3" providerId="LiveId" clId="{9AB131BA-835D-4D9C-902A-5908DFD644D3}" dt="2023-02-24T11:19:59.849" v="12181" actId="700"/>
          <ac:spMkLst>
            <pc:docMk/>
            <pc:sldMk cId="562289601" sldId="284"/>
            <ac:spMk id="4" creationId="{8B57D77A-CDFB-4423-EBBD-7DE85AF23479}"/>
          </ac:spMkLst>
        </pc:spChg>
      </pc:sldChg>
      <pc:sldChg chg="delSp modSp new mod modClrScheme chgLayout">
        <pc:chgData name="Leonie" userId="c8adda4533ccc9d3" providerId="LiveId" clId="{9AB131BA-835D-4D9C-902A-5908DFD644D3}" dt="2023-02-22T00:43:48.501" v="1710" actId="700"/>
        <pc:sldMkLst>
          <pc:docMk/>
          <pc:sldMk cId="4024526534" sldId="285"/>
        </pc:sldMkLst>
        <pc:spChg chg="mod ord">
          <ac:chgData name="Leonie" userId="c8adda4533ccc9d3" providerId="LiveId" clId="{9AB131BA-835D-4D9C-902A-5908DFD644D3}" dt="2023-02-22T00:43:48.501" v="1710" actId="700"/>
          <ac:spMkLst>
            <pc:docMk/>
            <pc:sldMk cId="4024526534" sldId="285"/>
            <ac:spMk id="2" creationId="{5E244416-344F-92A7-2290-025B40EFF7C0}"/>
          </ac:spMkLst>
        </pc:spChg>
        <pc:spChg chg="del mod ord">
          <ac:chgData name="Leonie" userId="c8adda4533ccc9d3" providerId="LiveId" clId="{9AB131BA-835D-4D9C-902A-5908DFD644D3}" dt="2023-02-22T00:43:42.231" v="1709" actId="700"/>
          <ac:spMkLst>
            <pc:docMk/>
            <pc:sldMk cId="4024526534" sldId="285"/>
            <ac:spMk id="3" creationId="{87BA9C11-D635-1D5D-2755-BB31867A4A82}"/>
          </ac:spMkLst>
        </pc:spChg>
        <pc:spChg chg="mod ord">
          <ac:chgData name="Leonie" userId="c8adda4533ccc9d3" providerId="LiveId" clId="{9AB131BA-835D-4D9C-902A-5908DFD644D3}" dt="2023-02-22T00:43:48.501" v="1710" actId="700"/>
          <ac:spMkLst>
            <pc:docMk/>
            <pc:sldMk cId="4024526534" sldId="285"/>
            <ac:spMk id="4" creationId="{2E8B8CF7-C144-3DE3-8A6C-D84897306007}"/>
          </ac:spMkLst>
        </pc:spChg>
      </pc:sldChg>
      <pc:sldChg chg="addSp delSp new del mod">
        <pc:chgData name="Leonie" userId="c8adda4533ccc9d3" providerId="LiveId" clId="{9AB131BA-835D-4D9C-902A-5908DFD644D3}" dt="2023-02-24T16:06:52.826" v="13555" actId="47"/>
        <pc:sldMkLst>
          <pc:docMk/>
          <pc:sldMk cId="704759215" sldId="286"/>
        </pc:sldMkLst>
        <pc:picChg chg="add del">
          <ac:chgData name="Leonie" userId="c8adda4533ccc9d3" providerId="LiveId" clId="{9AB131BA-835D-4D9C-902A-5908DFD644D3}" dt="2023-02-22T12:25:01.144" v="5853" actId="478"/>
          <ac:picMkLst>
            <pc:docMk/>
            <pc:sldMk cId="704759215" sldId="286"/>
            <ac:picMk id="6" creationId="{DC9EFC3B-3DDA-65A0-F24D-F462C568BFE4}"/>
          </ac:picMkLst>
        </pc:picChg>
        <pc:picChg chg="add">
          <ac:chgData name="Leonie" userId="c8adda4533ccc9d3" providerId="LiveId" clId="{9AB131BA-835D-4D9C-902A-5908DFD644D3}" dt="2023-02-22T12:25:01.744" v="5854" actId="22"/>
          <ac:picMkLst>
            <pc:docMk/>
            <pc:sldMk cId="704759215" sldId="286"/>
            <ac:picMk id="8" creationId="{2395E169-763B-294C-954D-0EB17338D622}"/>
          </ac:picMkLst>
        </pc:picChg>
      </pc:sldChg>
      <pc:sldChg chg="addSp delSp modSp new mod ord modAnim chgLayout">
        <pc:chgData name="Leonie" userId="c8adda4533ccc9d3" providerId="LiveId" clId="{9AB131BA-835D-4D9C-902A-5908DFD644D3}" dt="2023-02-24T15:20:17.023" v="12970" actId="1076"/>
        <pc:sldMkLst>
          <pc:docMk/>
          <pc:sldMk cId="1921060466" sldId="287"/>
        </pc:sldMkLst>
        <pc:spChg chg="mod ord">
          <ac:chgData name="Leonie" userId="c8adda4533ccc9d3" providerId="LiveId" clId="{9AB131BA-835D-4D9C-902A-5908DFD644D3}" dt="2023-02-24T11:19:42.088" v="12179" actId="700"/>
          <ac:spMkLst>
            <pc:docMk/>
            <pc:sldMk cId="1921060466" sldId="287"/>
            <ac:spMk id="2" creationId="{4E764D91-37B7-2EAF-E308-C71D2B9EF0D4}"/>
          </ac:spMkLst>
        </pc:spChg>
        <pc:spChg chg="mod ord">
          <ac:chgData name="Leonie" userId="c8adda4533ccc9d3" providerId="LiveId" clId="{9AB131BA-835D-4D9C-902A-5908DFD644D3}" dt="2023-02-24T15:20:09.104" v="12967" actId="14100"/>
          <ac:spMkLst>
            <pc:docMk/>
            <pc:sldMk cId="1921060466" sldId="287"/>
            <ac:spMk id="3" creationId="{545F0791-B986-D69F-CA2F-30C5D87BEE77}"/>
          </ac:spMkLst>
        </pc:spChg>
        <pc:spChg chg="mod ord">
          <ac:chgData name="Leonie" userId="c8adda4533ccc9d3" providerId="LiveId" clId="{9AB131BA-835D-4D9C-902A-5908DFD644D3}" dt="2023-02-24T11:19:42.088" v="12179" actId="700"/>
          <ac:spMkLst>
            <pc:docMk/>
            <pc:sldMk cId="1921060466" sldId="287"/>
            <ac:spMk id="4" creationId="{3AA169FC-D4D8-3CC9-33B7-F5E4DC66827F}"/>
          </ac:spMkLst>
        </pc:spChg>
        <pc:picChg chg="add del">
          <ac:chgData name="Leonie" userId="c8adda4533ccc9d3" providerId="LiveId" clId="{9AB131BA-835D-4D9C-902A-5908DFD644D3}" dt="2023-02-22T12:54:42.105" v="6415" actId="478"/>
          <ac:picMkLst>
            <pc:docMk/>
            <pc:sldMk cId="1921060466" sldId="287"/>
            <ac:picMk id="6" creationId="{2EAF2087-CF7C-019D-B0D4-45382B197F48}"/>
          </ac:picMkLst>
        </pc:picChg>
        <pc:picChg chg="add mod">
          <ac:chgData name="Leonie" userId="c8adda4533ccc9d3" providerId="LiveId" clId="{9AB131BA-835D-4D9C-902A-5908DFD644D3}" dt="2023-02-24T15:20:17.023" v="12970" actId="1076"/>
          <ac:picMkLst>
            <pc:docMk/>
            <pc:sldMk cId="1921060466" sldId="287"/>
            <ac:picMk id="8" creationId="{1382C950-0788-DB4B-AD3E-18462CE3CAA9}"/>
          </ac:picMkLst>
        </pc:picChg>
      </pc:sldChg>
      <pc:sldChg chg="addSp delSp modSp new mod modAnim chgLayout">
        <pc:chgData name="Leonie" userId="c8adda4533ccc9d3" providerId="LiveId" clId="{9AB131BA-835D-4D9C-902A-5908DFD644D3}" dt="2023-02-25T16:54:08.209" v="13559" actId="1076"/>
        <pc:sldMkLst>
          <pc:docMk/>
          <pc:sldMk cId="1756146246" sldId="288"/>
        </pc:sldMkLst>
        <pc:spChg chg="mod ord">
          <ac:chgData name="Leonie" userId="c8adda4533ccc9d3" providerId="LiveId" clId="{9AB131BA-835D-4D9C-902A-5908DFD644D3}" dt="2023-02-24T11:19:42.088" v="12179" actId="700"/>
          <ac:spMkLst>
            <pc:docMk/>
            <pc:sldMk cId="1756146246" sldId="288"/>
            <ac:spMk id="2" creationId="{9D3F9123-488D-3A9F-B185-448B06D851C5}"/>
          </ac:spMkLst>
        </pc:spChg>
        <pc:spChg chg="mod ord">
          <ac:chgData name="Leonie" userId="c8adda4533ccc9d3" providerId="LiveId" clId="{9AB131BA-835D-4D9C-902A-5908DFD644D3}" dt="2023-02-24T15:19:52.767" v="12965" actId="14100"/>
          <ac:spMkLst>
            <pc:docMk/>
            <pc:sldMk cId="1756146246" sldId="288"/>
            <ac:spMk id="3" creationId="{21F71584-FC4E-69D9-4B35-AC782AC2FA57}"/>
          </ac:spMkLst>
        </pc:spChg>
        <pc:spChg chg="mod ord">
          <ac:chgData name="Leonie" userId="c8adda4533ccc9d3" providerId="LiveId" clId="{9AB131BA-835D-4D9C-902A-5908DFD644D3}" dt="2023-02-24T11:19:42.088" v="12179" actId="700"/>
          <ac:spMkLst>
            <pc:docMk/>
            <pc:sldMk cId="1756146246" sldId="288"/>
            <ac:spMk id="4" creationId="{277D1FF9-2101-A135-6D33-A2169B3382E9}"/>
          </ac:spMkLst>
        </pc:spChg>
        <pc:picChg chg="add mod">
          <ac:chgData name="Leonie" userId="c8adda4533ccc9d3" providerId="LiveId" clId="{9AB131BA-835D-4D9C-902A-5908DFD644D3}" dt="2023-02-25T16:54:08.209" v="13559" actId="1076"/>
          <ac:picMkLst>
            <pc:docMk/>
            <pc:sldMk cId="1756146246" sldId="288"/>
            <ac:picMk id="6" creationId="{9A9F5B84-833D-4E17-5F7D-03CFF7C41F70}"/>
          </ac:picMkLst>
        </pc:picChg>
        <pc:picChg chg="add del">
          <ac:chgData name="Leonie" userId="c8adda4533ccc9d3" providerId="LiveId" clId="{9AB131BA-835D-4D9C-902A-5908DFD644D3}" dt="2023-02-22T12:53:30.522" v="6354" actId="478"/>
          <ac:picMkLst>
            <pc:docMk/>
            <pc:sldMk cId="1756146246" sldId="288"/>
            <ac:picMk id="6" creationId="{D8908042-ACC2-E234-992B-A6F23B7A5BF5}"/>
          </ac:picMkLst>
        </pc:picChg>
        <pc:picChg chg="add del mod">
          <ac:chgData name="Leonie" userId="c8adda4533ccc9d3" providerId="LiveId" clId="{9AB131BA-835D-4D9C-902A-5908DFD644D3}" dt="2023-02-25T16:54:00.560" v="13556" actId="478"/>
          <ac:picMkLst>
            <pc:docMk/>
            <pc:sldMk cId="1756146246" sldId="288"/>
            <ac:picMk id="8" creationId="{6BDEFF88-CC50-ED10-ECBD-F8B5A9C57A59}"/>
          </ac:picMkLst>
        </pc:picChg>
      </pc:sldChg>
      <pc:sldChg chg="addSp delSp modSp new del mod ord modClrScheme chgLayout">
        <pc:chgData name="Leonie" userId="c8adda4533ccc9d3" providerId="LiveId" clId="{9AB131BA-835D-4D9C-902A-5908DFD644D3}" dt="2023-02-22T17:42:40.483" v="12012" actId="47"/>
        <pc:sldMkLst>
          <pc:docMk/>
          <pc:sldMk cId="2507948608" sldId="289"/>
        </pc:sldMkLst>
        <pc:spChg chg="mod ord">
          <ac:chgData name="Leonie" userId="c8adda4533ccc9d3" providerId="LiveId" clId="{9AB131BA-835D-4D9C-902A-5908DFD644D3}" dt="2023-02-22T00:36:59.232" v="1577" actId="700"/>
          <ac:spMkLst>
            <pc:docMk/>
            <pc:sldMk cId="2507948608" sldId="289"/>
            <ac:spMk id="2" creationId="{B6DF5EA1-7EEA-E8F9-EA5D-FC4646D64A26}"/>
          </ac:spMkLst>
        </pc:spChg>
        <pc:spChg chg="del mod ord">
          <ac:chgData name="Leonie" userId="c8adda4533ccc9d3" providerId="LiveId" clId="{9AB131BA-835D-4D9C-902A-5908DFD644D3}" dt="2023-02-22T00:36:59.232" v="1577" actId="700"/>
          <ac:spMkLst>
            <pc:docMk/>
            <pc:sldMk cId="2507948608" sldId="289"/>
            <ac:spMk id="3" creationId="{2D02CFDE-18BA-C513-9C49-A442A35739F9}"/>
          </ac:spMkLst>
        </pc:spChg>
        <pc:spChg chg="del mod ord">
          <ac:chgData name="Leonie" userId="c8adda4533ccc9d3" providerId="LiveId" clId="{9AB131BA-835D-4D9C-902A-5908DFD644D3}" dt="2023-02-22T00:36:59.232" v="1577" actId="700"/>
          <ac:spMkLst>
            <pc:docMk/>
            <pc:sldMk cId="2507948608" sldId="289"/>
            <ac:spMk id="4" creationId="{8FB65E53-B8D0-3369-C312-3EE72E4A0391}"/>
          </ac:spMkLst>
        </pc:spChg>
        <pc:spChg chg="add mod ord">
          <ac:chgData name="Leonie" userId="c8adda4533ccc9d3" providerId="LiveId" clId="{9AB131BA-835D-4D9C-902A-5908DFD644D3}" dt="2023-02-22T00:36:59.232" v="1577" actId="700"/>
          <ac:spMkLst>
            <pc:docMk/>
            <pc:sldMk cId="2507948608" sldId="289"/>
            <ac:spMk id="7" creationId="{44390A3A-7A0C-DACF-171C-C20CE4504521}"/>
          </ac:spMkLst>
        </pc:spChg>
        <pc:spChg chg="add mod ord">
          <ac:chgData name="Leonie" userId="c8adda4533ccc9d3" providerId="LiveId" clId="{9AB131BA-835D-4D9C-902A-5908DFD644D3}" dt="2023-02-22T00:37:03.705" v="1596" actId="20577"/>
          <ac:spMkLst>
            <pc:docMk/>
            <pc:sldMk cId="2507948608" sldId="289"/>
            <ac:spMk id="8" creationId="{280AB6B1-8672-F54A-A177-7C4B9538F7C4}"/>
          </ac:spMkLst>
        </pc:spChg>
        <pc:picChg chg="add del">
          <ac:chgData name="Leonie" userId="c8adda4533ccc9d3" providerId="LiveId" clId="{9AB131BA-835D-4D9C-902A-5908DFD644D3}" dt="2023-02-22T17:42:26.806" v="12008" actId="21"/>
          <ac:picMkLst>
            <pc:docMk/>
            <pc:sldMk cId="2507948608" sldId="289"/>
            <ac:picMk id="6" creationId="{274C1C50-B251-E340-E12B-76B1DA2B50B8}"/>
          </ac:picMkLst>
        </pc:picChg>
      </pc:sldChg>
      <pc:sldChg chg="addSp delSp modSp new del mod modClrScheme chgLayout">
        <pc:chgData name="Leonie" userId="c8adda4533ccc9d3" providerId="LiveId" clId="{9AB131BA-835D-4D9C-902A-5908DFD644D3}" dt="2023-02-24T15:19:25.128" v="12962" actId="47"/>
        <pc:sldMkLst>
          <pc:docMk/>
          <pc:sldMk cId="3027098497" sldId="290"/>
        </pc:sldMkLst>
        <pc:spChg chg="mod ord">
          <ac:chgData name="Leonie" userId="c8adda4533ccc9d3" providerId="LiveId" clId="{9AB131BA-835D-4D9C-902A-5908DFD644D3}" dt="2023-02-21T19:24:13.058" v="409" actId="700"/>
          <ac:spMkLst>
            <pc:docMk/>
            <pc:sldMk cId="3027098497" sldId="290"/>
            <ac:spMk id="2" creationId="{1A4719A2-7B2D-A184-AB87-BF0E64FAC02D}"/>
          </ac:spMkLst>
        </pc:spChg>
        <pc:spChg chg="del mod ord">
          <ac:chgData name="Leonie" userId="c8adda4533ccc9d3" providerId="LiveId" clId="{9AB131BA-835D-4D9C-902A-5908DFD644D3}" dt="2023-02-21T19:24:13.058" v="409" actId="700"/>
          <ac:spMkLst>
            <pc:docMk/>
            <pc:sldMk cId="3027098497" sldId="290"/>
            <ac:spMk id="3" creationId="{B7F23847-CC84-F10E-4141-FA5484057CBE}"/>
          </ac:spMkLst>
        </pc:spChg>
        <pc:spChg chg="del mod ord">
          <ac:chgData name="Leonie" userId="c8adda4533ccc9d3" providerId="LiveId" clId="{9AB131BA-835D-4D9C-902A-5908DFD644D3}" dt="2023-02-21T19:24:13.058" v="409" actId="700"/>
          <ac:spMkLst>
            <pc:docMk/>
            <pc:sldMk cId="3027098497" sldId="290"/>
            <ac:spMk id="4" creationId="{B71ACC3F-0FE2-2687-2FC0-6FC2374964FC}"/>
          </ac:spMkLst>
        </pc:spChg>
        <pc:spChg chg="add mod ord">
          <ac:chgData name="Leonie" userId="c8adda4533ccc9d3" providerId="LiveId" clId="{9AB131BA-835D-4D9C-902A-5908DFD644D3}" dt="2023-02-21T19:24:13.058" v="409" actId="700"/>
          <ac:spMkLst>
            <pc:docMk/>
            <pc:sldMk cId="3027098497" sldId="290"/>
            <ac:spMk id="5" creationId="{EF0E446A-B759-2DE1-B7A6-BB71EEAB38DB}"/>
          </ac:spMkLst>
        </pc:spChg>
        <pc:spChg chg="add mod ord">
          <ac:chgData name="Leonie" userId="c8adda4533ccc9d3" providerId="LiveId" clId="{9AB131BA-835D-4D9C-902A-5908DFD644D3}" dt="2023-02-21T19:24:13.058" v="409" actId="700"/>
          <ac:spMkLst>
            <pc:docMk/>
            <pc:sldMk cId="3027098497" sldId="290"/>
            <ac:spMk id="6" creationId="{10BBF44B-E5B7-09E1-FE52-40C0C312E39F}"/>
          </ac:spMkLst>
        </pc:spChg>
        <pc:picChg chg="add">
          <ac:chgData name="Leonie" userId="c8adda4533ccc9d3" providerId="LiveId" clId="{9AB131BA-835D-4D9C-902A-5908DFD644D3}" dt="2023-02-21T19:24:15.477" v="410" actId="22"/>
          <ac:picMkLst>
            <pc:docMk/>
            <pc:sldMk cId="3027098497" sldId="290"/>
            <ac:picMk id="8" creationId="{CAEE3275-8727-170C-08BA-55F95ED2C9F1}"/>
          </ac:picMkLst>
        </pc:picChg>
      </pc:sldChg>
      <pc:sldChg chg="addSp modSp new mod modAnim chgLayout">
        <pc:chgData name="Leonie" userId="c8adda4533ccc9d3" providerId="LiveId" clId="{9AB131BA-835D-4D9C-902A-5908DFD644D3}" dt="2023-02-24T15:39:50.221" v="13150" actId="404"/>
        <pc:sldMkLst>
          <pc:docMk/>
          <pc:sldMk cId="4201393122" sldId="291"/>
        </pc:sldMkLst>
        <pc:spChg chg="mod ord">
          <ac:chgData name="Leonie" userId="c8adda4533ccc9d3" providerId="LiveId" clId="{9AB131BA-835D-4D9C-902A-5908DFD644D3}" dt="2023-02-24T11:19:31.376" v="12178" actId="700"/>
          <ac:spMkLst>
            <pc:docMk/>
            <pc:sldMk cId="4201393122" sldId="291"/>
            <ac:spMk id="2" creationId="{C10E0F2C-F71C-9DC5-528D-CFDEC89EC0BC}"/>
          </ac:spMkLst>
        </pc:spChg>
        <pc:spChg chg="mod ord">
          <ac:chgData name="Leonie" userId="c8adda4533ccc9d3" providerId="LiveId" clId="{9AB131BA-835D-4D9C-902A-5908DFD644D3}" dt="2023-02-24T15:39:50.221" v="13150" actId="404"/>
          <ac:spMkLst>
            <pc:docMk/>
            <pc:sldMk cId="4201393122" sldId="291"/>
            <ac:spMk id="3" creationId="{B5D2C5C9-B7C6-D271-B1F3-7DC4A010249F}"/>
          </ac:spMkLst>
        </pc:spChg>
        <pc:spChg chg="mod ord">
          <ac:chgData name="Leonie" userId="c8adda4533ccc9d3" providerId="LiveId" clId="{9AB131BA-835D-4D9C-902A-5908DFD644D3}" dt="2023-02-24T11:19:31.376" v="12178" actId="700"/>
          <ac:spMkLst>
            <pc:docMk/>
            <pc:sldMk cId="4201393122" sldId="291"/>
            <ac:spMk id="4" creationId="{DD3A310F-4326-48A2-1E4E-9659582AAC76}"/>
          </ac:spMkLst>
        </pc:spChg>
        <pc:picChg chg="add mod">
          <ac:chgData name="Leonie" userId="c8adda4533ccc9d3" providerId="LiveId" clId="{9AB131BA-835D-4D9C-902A-5908DFD644D3}" dt="2023-02-24T15:39:46.101" v="13149" actId="14100"/>
          <ac:picMkLst>
            <pc:docMk/>
            <pc:sldMk cId="4201393122" sldId="291"/>
            <ac:picMk id="6" creationId="{DFC1C9AB-5E3C-5E5B-247F-D41829EFA071}"/>
          </ac:picMkLst>
        </pc:picChg>
      </pc:sldChg>
      <pc:sldChg chg="addSp delSp new del mod">
        <pc:chgData name="Leonie" userId="c8adda4533ccc9d3" providerId="LiveId" clId="{9AB131BA-835D-4D9C-902A-5908DFD644D3}" dt="2023-02-22T11:14:02.134" v="3098" actId="47"/>
        <pc:sldMkLst>
          <pc:docMk/>
          <pc:sldMk cId="800420498" sldId="292"/>
        </pc:sldMkLst>
        <pc:picChg chg="add del">
          <ac:chgData name="Leonie" userId="c8adda4533ccc9d3" providerId="LiveId" clId="{9AB131BA-835D-4D9C-902A-5908DFD644D3}" dt="2023-02-22T11:13:55.680" v="3097" actId="478"/>
          <ac:picMkLst>
            <pc:docMk/>
            <pc:sldMk cId="800420498" sldId="292"/>
            <ac:picMk id="6" creationId="{8CFF432B-2E33-6C75-92BB-6570D722B2FB}"/>
          </ac:picMkLst>
        </pc:picChg>
      </pc:sldChg>
      <pc:sldChg chg="modSp new del mod">
        <pc:chgData name="Leonie" userId="c8adda4533ccc9d3" providerId="LiveId" clId="{9AB131BA-835D-4D9C-902A-5908DFD644D3}" dt="2023-02-22T00:09:59.915" v="1003" actId="2696"/>
        <pc:sldMkLst>
          <pc:docMk/>
          <pc:sldMk cId="329845606" sldId="293"/>
        </pc:sldMkLst>
        <pc:spChg chg="mod">
          <ac:chgData name="Leonie" userId="c8adda4533ccc9d3" providerId="LiveId" clId="{9AB131BA-835D-4D9C-902A-5908DFD644D3}" dt="2023-02-21T20:54:53.255" v="437" actId="20577"/>
          <ac:spMkLst>
            <pc:docMk/>
            <pc:sldMk cId="329845606" sldId="293"/>
            <ac:spMk id="2" creationId="{CC775510-4D1D-E53C-378E-790E657C736D}"/>
          </ac:spMkLst>
        </pc:spChg>
      </pc:sldChg>
      <pc:sldChg chg="addSp delSp modSp new mod modClrScheme chgLayout">
        <pc:chgData name="Leonie" userId="c8adda4533ccc9d3" providerId="LiveId" clId="{9AB131BA-835D-4D9C-902A-5908DFD644D3}" dt="2023-02-24T15:24:40.815" v="13024" actId="1076"/>
        <pc:sldMkLst>
          <pc:docMk/>
          <pc:sldMk cId="4290857894" sldId="294"/>
        </pc:sldMkLst>
        <pc:spChg chg="mod ord">
          <ac:chgData name="Leonie" userId="c8adda4533ccc9d3" providerId="LiveId" clId="{9AB131BA-835D-4D9C-902A-5908DFD644D3}" dt="2023-02-24T11:19:51.158" v="12180" actId="700"/>
          <ac:spMkLst>
            <pc:docMk/>
            <pc:sldMk cId="4290857894" sldId="294"/>
            <ac:spMk id="2" creationId="{640BB19C-E3FE-7FBC-0573-F250E551B0FA}"/>
          </ac:spMkLst>
        </pc:spChg>
        <pc:spChg chg="add mod ord">
          <ac:chgData name="Leonie" userId="c8adda4533ccc9d3" providerId="LiveId" clId="{9AB131BA-835D-4D9C-902A-5908DFD644D3}" dt="2023-02-24T15:20:57.307" v="13019" actId="20577"/>
          <ac:spMkLst>
            <pc:docMk/>
            <pc:sldMk cId="4290857894" sldId="294"/>
            <ac:spMk id="3" creationId="{8AC3F5ED-A22E-269E-E753-145D17C09379}"/>
          </ac:spMkLst>
        </pc:spChg>
        <pc:spChg chg="del mod ord">
          <ac:chgData name="Leonie" userId="c8adda4533ccc9d3" providerId="LiveId" clId="{9AB131BA-835D-4D9C-902A-5908DFD644D3}" dt="2023-02-21T20:55:22.196" v="442" actId="700"/>
          <ac:spMkLst>
            <pc:docMk/>
            <pc:sldMk cId="4290857894" sldId="294"/>
            <ac:spMk id="3" creationId="{F895A2BE-BEBF-2391-0891-7E12BBD0BD33}"/>
          </ac:spMkLst>
        </pc:spChg>
        <pc:spChg chg="del mod ord">
          <ac:chgData name="Leonie" userId="c8adda4533ccc9d3" providerId="LiveId" clId="{9AB131BA-835D-4D9C-902A-5908DFD644D3}" dt="2023-02-24T15:24:34.536" v="13022" actId="478"/>
          <ac:spMkLst>
            <pc:docMk/>
            <pc:sldMk cId="4290857894" sldId="294"/>
            <ac:spMk id="4" creationId="{F131FF8A-5D89-715F-775D-130265AC8FC4}"/>
          </ac:spMkLst>
        </pc:spChg>
        <pc:spChg chg="add del mod ord">
          <ac:chgData name="Leonie" userId="c8adda4533ccc9d3" providerId="LiveId" clId="{9AB131BA-835D-4D9C-902A-5908DFD644D3}" dt="2023-02-24T11:19:51.158" v="12180" actId="700"/>
          <ac:spMkLst>
            <pc:docMk/>
            <pc:sldMk cId="4290857894" sldId="294"/>
            <ac:spMk id="7" creationId="{2C9967A9-8839-C274-293E-3556F9900A85}"/>
          </ac:spMkLst>
        </pc:spChg>
        <pc:spChg chg="add del mod">
          <ac:chgData name="Leonie" userId="c8adda4533ccc9d3" providerId="LiveId" clId="{9AB131BA-835D-4D9C-902A-5908DFD644D3}" dt="2023-02-24T15:24:37.686" v="13023" actId="478"/>
          <ac:spMkLst>
            <pc:docMk/>
            <pc:sldMk cId="4290857894" sldId="294"/>
            <ac:spMk id="8" creationId="{8A802CAB-5BFC-45B5-A31C-D928B331EAC4}"/>
          </ac:spMkLst>
        </pc:spChg>
        <pc:picChg chg="add mod">
          <ac:chgData name="Leonie" userId="c8adda4533ccc9d3" providerId="LiveId" clId="{9AB131BA-835D-4D9C-902A-5908DFD644D3}" dt="2023-02-24T15:24:40.815" v="13024" actId="1076"/>
          <ac:picMkLst>
            <pc:docMk/>
            <pc:sldMk cId="4290857894" sldId="294"/>
            <ac:picMk id="6" creationId="{7FB11429-C291-BA62-6977-BDB6B117489A}"/>
          </ac:picMkLst>
        </pc:picChg>
      </pc:sldChg>
      <pc:sldChg chg="addSp delSp modSp new mod">
        <pc:chgData name="Leonie" userId="c8adda4533ccc9d3" providerId="LiveId" clId="{9AB131BA-835D-4D9C-902A-5908DFD644D3}" dt="2023-02-24T15:25:53.254" v="13080" actId="1076"/>
        <pc:sldMkLst>
          <pc:docMk/>
          <pc:sldMk cId="3517287267" sldId="295"/>
        </pc:sldMkLst>
        <pc:spChg chg="del mod">
          <ac:chgData name="Leonie" userId="c8adda4533ccc9d3" providerId="LiveId" clId="{9AB131BA-835D-4D9C-902A-5908DFD644D3}" dt="2023-02-24T15:25:02.867" v="13029" actId="478"/>
          <ac:spMkLst>
            <pc:docMk/>
            <pc:sldMk cId="3517287267" sldId="295"/>
            <ac:spMk id="3" creationId="{F53944DF-E6C3-EEFE-B531-9125A783DA01}"/>
          </ac:spMkLst>
        </pc:spChg>
        <pc:spChg chg="mod">
          <ac:chgData name="Leonie" userId="c8adda4533ccc9d3" providerId="LiveId" clId="{9AB131BA-835D-4D9C-902A-5908DFD644D3}" dt="2023-02-24T15:25:48.384" v="13078" actId="242"/>
          <ac:spMkLst>
            <pc:docMk/>
            <pc:sldMk cId="3517287267" sldId="295"/>
            <ac:spMk id="4" creationId="{6721E3D7-9BD9-1E5E-8CC7-B2C20F0D5020}"/>
          </ac:spMkLst>
        </pc:spChg>
        <pc:picChg chg="add del mod ord">
          <ac:chgData name="Leonie" userId="c8adda4533ccc9d3" providerId="LiveId" clId="{9AB131BA-835D-4D9C-902A-5908DFD644D3}" dt="2023-02-24T15:25:53.254" v="13080" actId="1076"/>
          <ac:picMkLst>
            <pc:docMk/>
            <pc:sldMk cId="3517287267" sldId="295"/>
            <ac:picMk id="6" creationId="{333705B1-B708-6F66-96E0-489D6EC71927}"/>
          </ac:picMkLst>
        </pc:picChg>
      </pc:sldChg>
      <pc:sldChg chg="modSp new mod modAnim chgLayout">
        <pc:chgData name="Leonie" userId="c8adda4533ccc9d3" providerId="LiveId" clId="{9AB131BA-835D-4D9C-902A-5908DFD644D3}" dt="2023-02-25T17:04:36.325" v="13856"/>
        <pc:sldMkLst>
          <pc:docMk/>
          <pc:sldMk cId="2951376982" sldId="296"/>
        </pc:sldMkLst>
        <pc:spChg chg="mod ord">
          <ac:chgData name="Leonie" userId="c8adda4533ccc9d3" providerId="LiveId" clId="{9AB131BA-835D-4D9C-902A-5908DFD644D3}" dt="2023-02-24T11:19:00.377" v="12175" actId="700"/>
          <ac:spMkLst>
            <pc:docMk/>
            <pc:sldMk cId="2951376982" sldId="296"/>
            <ac:spMk id="2" creationId="{38F9FFED-8203-2694-E4F6-1B159934A6F8}"/>
          </ac:spMkLst>
        </pc:spChg>
        <pc:spChg chg="mod ord">
          <ac:chgData name="Leonie" userId="c8adda4533ccc9d3" providerId="LiveId" clId="{9AB131BA-835D-4D9C-902A-5908DFD644D3}" dt="2023-02-24T13:41:31.969" v="12278" actId="2710"/>
          <ac:spMkLst>
            <pc:docMk/>
            <pc:sldMk cId="2951376982" sldId="296"/>
            <ac:spMk id="3" creationId="{13CCD26F-6F79-0983-075B-C34D8F1903AC}"/>
          </ac:spMkLst>
        </pc:spChg>
        <pc:spChg chg="mod ord">
          <ac:chgData name="Leonie" userId="c8adda4533ccc9d3" providerId="LiveId" clId="{9AB131BA-835D-4D9C-902A-5908DFD644D3}" dt="2023-02-24T13:27:38.629" v="12271" actId="20577"/>
          <ac:spMkLst>
            <pc:docMk/>
            <pc:sldMk cId="2951376982" sldId="296"/>
            <ac:spMk id="4" creationId="{DDC4933F-11FF-63A6-35D7-91D21CF379E6}"/>
          </ac:spMkLst>
        </pc:spChg>
      </pc:sldChg>
      <pc:sldChg chg="addSp modSp new mod modAnim chgLayout">
        <pc:chgData name="Leonie" userId="c8adda4533ccc9d3" providerId="LiveId" clId="{9AB131BA-835D-4D9C-902A-5908DFD644D3}" dt="2023-02-24T13:41:57.943" v="12281" actId="1076"/>
        <pc:sldMkLst>
          <pc:docMk/>
          <pc:sldMk cId="884200205" sldId="297"/>
        </pc:sldMkLst>
        <pc:spChg chg="mod ord">
          <ac:chgData name="Leonie" userId="c8adda4533ccc9d3" providerId="LiveId" clId="{9AB131BA-835D-4D9C-902A-5908DFD644D3}" dt="2023-02-24T11:19:00.377" v="12175" actId="700"/>
          <ac:spMkLst>
            <pc:docMk/>
            <pc:sldMk cId="884200205" sldId="297"/>
            <ac:spMk id="2" creationId="{BD1BAC4F-BDF2-EFAB-DF5F-A471DF758804}"/>
          </ac:spMkLst>
        </pc:spChg>
        <pc:spChg chg="mod ord">
          <ac:chgData name="Leonie" userId="c8adda4533ccc9d3" providerId="LiveId" clId="{9AB131BA-835D-4D9C-902A-5908DFD644D3}" dt="2023-02-24T13:41:45.725" v="12279" actId="14100"/>
          <ac:spMkLst>
            <pc:docMk/>
            <pc:sldMk cId="884200205" sldId="297"/>
            <ac:spMk id="3" creationId="{9C66424D-5BB7-6ABF-2A4E-D8AD426060A3}"/>
          </ac:spMkLst>
        </pc:spChg>
        <pc:spChg chg="mod ord">
          <ac:chgData name="Leonie" userId="c8adda4533ccc9d3" providerId="LiveId" clId="{9AB131BA-835D-4D9C-902A-5908DFD644D3}" dt="2023-02-24T11:19:00.377" v="12175" actId="700"/>
          <ac:spMkLst>
            <pc:docMk/>
            <pc:sldMk cId="884200205" sldId="297"/>
            <ac:spMk id="4" creationId="{364D4A6C-63DD-B32F-55F0-EB9B4E244041}"/>
          </ac:spMkLst>
        </pc:spChg>
        <pc:picChg chg="add mod ord">
          <ac:chgData name="Leonie" userId="c8adda4533ccc9d3" providerId="LiveId" clId="{9AB131BA-835D-4D9C-902A-5908DFD644D3}" dt="2023-02-24T13:41:57.943" v="12281" actId="1076"/>
          <ac:picMkLst>
            <pc:docMk/>
            <pc:sldMk cId="884200205" sldId="297"/>
            <ac:picMk id="5" creationId="{0811AF3C-56FF-C684-F022-3E1F21C668E6}"/>
          </ac:picMkLst>
        </pc:picChg>
      </pc:sldChg>
      <pc:sldChg chg="addSp delSp modSp new mod modAnim chgLayout">
        <pc:chgData name="Leonie" userId="c8adda4533ccc9d3" providerId="LiveId" clId="{9AB131BA-835D-4D9C-902A-5908DFD644D3}" dt="2023-02-24T11:19:31.376" v="12178" actId="700"/>
        <pc:sldMkLst>
          <pc:docMk/>
          <pc:sldMk cId="1663281056" sldId="298"/>
        </pc:sldMkLst>
        <pc:spChg chg="mod ord">
          <ac:chgData name="Leonie" userId="c8adda4533ccc9d3" providerId="LiveId" clId="{9AB131BA-835D-4D9C-902A-5908DFD644D3}" dt="2023-02-24T11:19:31.376" v="12178" actId="700"/>
          <ac:spMkLst>
            <pc:docMk/>
            <pc:sldMk cId="1663281056" sldId="298"/>
            <ac:spMk id="2" creationId="{A12D492A-A6A5-458F-6882-E7C4A41B9788}"/>
          </ac:spMkLst>
        </pc:spChg>
        <pc:spChg chg="mod ord">
          <ac:chgData name="Leonie" userId="c8adda4533ccc9d3" providerId="LiveId" clId="{9AB131BA-835D-4D9C-902A-5908DFD644D3}" dt="2023-02-24T11:19:31.376" v="12178" actId="700"/>
          <ac:spMkLst>
            <pc:docMk/>
            <pc:sldMk cId="1663281056" sldId="298"/>
            <ac:spMk id="3" creationId="{93183058-361C-B4E3-FDA1-A5BCC3D90552}"/>
          </ac:spMkLst>
        </pc:spChg>
        <pc:spChg chg="mod ord">
          <ac:chgData name="Leonie" userId="c8adda4533ccc9d3" providerId="LiveId" clId="{9AB131BA-835D-4D9C-902A-5908DFD644D3}" dt="2023-02-24T11:19:31.376" v="12178" actId="700"/>
          <ac:spMkLst>
            <pc:docMk/>
            <pc:sldMk cId="1663281056" sldId="298"/>
            <ac:spMk id="4" creationId="{745CEE47-D053-370E-4BDB-1BDDF36A100B}"/>
          </ac:spMkLst>
        </pc:spChg>
        <pc:picChg chg="add del mod">
          <ac:chgData name="Leonie" userId="c8adda4533ccc9d3" providerId="LiveId" clId="{9AB131BA-835D-4D9C-902A-5908DFD644D3}" dt="2023-02-22T11:30:05.971" v="3844" actId="478"/>
          <ac:picMkLst>
            <pc:docMk/>
            <pc:sldMk cId="1663281056" sldId="298"/>
            <ac:picMk id="6" creationId="{A86018F0-A7F5-71CA-1001-BA2D0E22DD47}"/>
          </ac:picMkLst>
        </pc:picChg>
      </pc:sldChg>
      <pc:sldChg chg="addSp modSp new mod modAnim chgLayout">
        <pc:chgData name="Leonie" userId="c8adda4533ccc9d3" providerId="LiveId" clId="{9AB131BA-835D-4D9C-902A-5908DFD644D3}" dt="2023-02-24T15:28:37.294" v="13099" actId="14100"/>
        <pc:sldMkLst>
          <pc:docMk/>
          <pc:sldMk cId="2165866953" sldId="299"/>
        </pc:sldMkLst>
        <pc:spChg chg="mod ord">
          <ac:chgData name="Leonie" userId="c8adda4533ccc9d3" providerId="LiveId" clId="{9AB131BA-835D-4D9C-902A-5908DFD644D3}" dt="2023-02-24T11:19:31.376" v="12178" actId="700"/>
          <ac:spMkLst>
            <pc:docMk/>
            <pc:sldMk cId="2165866953" sldId="299"/>
            <ac:spMk id="2" creationId="{C6D724DF-0C96-6F07-0634-C7E4A3680C86}"/>
          </ac:spMkLst>
        </pc:spChg>
        <pc:spChg chg="mod ord">
          <ac:chgData name="Leonie" userId="c8adda4533ccc9d3" providerId="LiveId" clId="{9AB131BA-835D-4D9C-902A-5908DFD644D3}" dt="2023-02-24T15:28:32.606" v="13097" actId="20577"/>
          <ac:spMkLst>
            <pc:docMk/>
            <pc:sldMk cId="2165866953" sldId="299"/>
            <ac:spMk id="3" creationId="{762E3EA7-3858-09AB-62F8-6210E2851436}"/>
          </ac:spMkLst>
        </pc:spChg>
        <pc:spChg chg="mod ord">
          <ac:chgData name="Leonie" userId="c8adda4533ccc9d3" providerId="LiveId" clId="{9AB131BA-835D-4D9C-902A-5908DFD644D3}" dt="2023-02-24T11:19:31.376" v="12178" actId="700"/>
          <ac:spMkLst>
            <pc:docMk/>
            <pc:sldMk cId="2165866953" sldId="299"/>
            <ac:spMk id="4" creationId="{E85806DF-D7E8-556B-619D-5C1A04C0065C}"/>
          </ac:spMkLst>
        </pc:spChg>
        <pc:picChg chg="add mod">
          <ac:chgData name="Leonie" userId="c8adda4533ccc9d3" providerId="LiveId" clId="{9AB131BA-835D-4D9C-902A-5908DFD644D3}" dt="2023-02-24T15:28:37.294" v="13099" actId="14100"/>
          <ac:picMkLst>
            <pc:docMk/>
            <pc:sldMk cId="2165866953" sldId="299"/>
            <ac:picMk id="6" creationId="{AE707A80-A859-B00D-4E6E-2480AB1EC3F6}"/>
          </ac:picMkLst>
        </pc:picChg>
      </pc:sldChg>
      <pc:sldChg chg="addSp delSp modSp new del mod modClrScheme chgLayout">
        <pc:chgData name="Leonie" userId="c8adda4533ccc9d3" providerId="LiveId" clId="{9AB131BA-835D-4D9C-902A-5908DFD644D3}" dt="2023-02-22T00:02:25.530" v="877" actId="2696"/>
        <pc:sldMkLst>
          <pc:docMk/>
          <pc:sldMk cId="3728791572" sldId="300"/>
        </pc:sldMkLst>
        <pc:spChg chg="del">
          <ac:chgData name="Leonie" userId="c8adda4533ccc9d3" providerId="LiveId" clId="{9AB131BA-835D-4D9C-902A-5908DFD644D3}" dt="2023-02-21T22:24:57.301" v="706" actId="700"/>
          <ac:spMkLst>
            <pc:docMk/>
            <pc:sldMk cId="3728791572" sldId="300"/>
            <ac:spMk id="2" creationId="{8D4D003C-FA7B-1A7C-C51C-D14ED30509DA}"/>
          </ac:spMkLst>
        </pc:spChg>
        <pc:spChg chg="del">
          <ac:chgData name="Leonie" userId="c8adda4533ccc9d3" providerId="LiveId" clId="{9AB131BA-835D-4D9C-902A-5908DFD644D3}" dt="2023-02-21T22:24:57.301" v="706" actId="700"/>
          <ac:spMkLst>
            <pc:docMk/>
            <pc:sldMk cId="3728791572" sldId="300"/>
            <ac:spMk id="3" creationId="{ED364C46-561A-86E4-6F7C-E39AB4B51F07}"/>
          </ac:spMkLst>
        </pc:spChg>
        <pc:spChg chg="del mod ord">
          <ac:chgData name="Leonie" userId="c8adda4533ccc9d3" providerId="LiveId" clId="{9AB131BA-835D-4D9C-902A-5908DFD644D3}" dt="2023-02-21T22:24:57.301" v="706" actId="700"/>
          <ac:spMkLst>
            <pc:docMk/>
            <pc:sldMk cId="3728791572" sldId="300"/>
            <ac:spMk id="4" creationId="{69060F0D-4D7F-6B1A-657F-AA3F663E867C}"/>
          </ac:spMkLst>
        </pc:spChg>
        <pc:spChg chg="del mod ord">
          <ac:chgData name="Leonie" userId="c8adda4533ccc9d3" providerId="LiveId" clId="{9AB131BA-835D-4D9C-902A-5908DFD644D3}" dt="2023-02-21T22:24:57.301" v="706" actId="700"/>
          <ac:spMkLst>
            <pc:docMk/>
            <pc:sldMk cId="3728791572" sldId="300"/>
            <ac:spMk id="5" creationId="{A9A5DDA8-4229-6680-D27B-82B7BBD6E0F2}"/>
          </ac:spMkLst>
        </pc:spChg>
        <pc:spChg chg="add mod ord">
          <ac:chgData name="Leonie" userId="c8adda4533ccc9d3" providerId="LiveId" clId="{9AB131BA-835D-4D9C-902A-5908DFD644D3}" dt="2023-02-21T22:24:57.301" v="706" actId="700"/>
          <ac:spMkLst>
            <pc:docMk/>
            <pc:sldMk cId="3728791572" sldId="300"/>
            <ac:spMk id="6" creationId="{26958099-C170-D493-A88C-4682BB5272EE}"/>
          </ac:spMkLst>
        </pc:spChg>
        <pc:spChg chg="add mod ord">
          <ac:chgData name="Leonie" userId="c8adda4533ccc9d3" providerId="LiveId" clId="{9AB131BA-835D-4D9C-902A-5908DFD644D3}" dt="2023-02-21T22:25:02.519" v="731" actId="20577"/>
          <ac:spMkLst>
            <pc:docMk/>
            <pc:sldMk cId="3728791572" sldId="300"/>
            <ac:spMk id="7" creationId="{1D4F81BD-A5C1-1D33-9236-64D07AFA435D}"/>
          </ac:spMkLst>
        </pc:spChg>
        <pc:picChg chg="add">
          <ac:chgData name="Leonie" userId="c8adda4533ccc9d3" providerId="LiveId" clId="{9AB131BA-835D-4D9C-902A-5908DFD644D3}" dt="2023-02-21T22:26:49.144" v="732" actId="22"/>
          <ac:picMkLst>
            <pc:docMk/>
            <pc:sldMk cId="3728791572" sldId="300"/>
            <ac:picMk id="9" creationId="{DE888AB7-4DCC-C37E-6B2B-D51AFE33AF35}"/>
          </ac:picMkLst>
        </pc:picChg>
      </pc:sldChg>
      <pc:sldChg chg="addSp delSp modSp new mod modClrScheme modAnim chgLayout">
        <pc:chgData name="Leonie" userId="c8adda4533ccc9d3" providerId="LiveId" clId="{9AB131BA-835D-4D9C-902A-5908DFD644D3}" dt="2023-02-25T17:40:54.622" v="14572"/>
        <pc:sldMkLst>
          <pc:docMk/>
          <pc:sldMk cId="663125420" sldId="301"/>
        </pc:sldMkLst>
        <pc:spChg chg="del">
          <ac:chgData name="Leonie" userId="c8adda4533ccc9d3" providerId="LiveId" clId="{9AB131BA-835D-4D9C-902A-5908DFD644D3}" dt="2023-02-21T23:33:20.866" v="734" actId="700"/>
          <ac:spMkLst>
            <pc:docMk/>
            <pc:sldMk cId="663125420" sldId="301"/>
            <ac:spMk id="2" creationId="{0AC4F862-401B-EF0F-C77B-281A49F938DB}"/>
          </ac:spMkLst>
        </pc:spChg>
        <pc:spChg chg="del">
          <ac:chgData name="Leonie" userId="c8adda4533ccc9d3" providerId="LiveId" clId="{9AB131BA-835D-4D9C-902A-5908DFD644D3}" dt="2023-02-21T23:33:20.866" v="734" actId="700"/>
          <ac:spMkLst>
            <pc:docMk/>
            <pc:sldMk cId="663125420" sldId="301"/>
            <ac:spMk id="3" creationId="{8DCE6CA1-F1EE-244E-F3C7-E211E939B8C4}"/>
          </ac:spMkLst>
        </pc:spChg>
        <pc:spChg chg="del">
          <ac:chgData name="Leonie" userId="c8adda4533ccc9d3" providerId="LiveId" clId="{9AB131BA-835D-4D9C-902A-5908DFD644D3}" dt="2023-02-21T23:33:20.866" v="734" actId="700"/>
          <ac:spMkLst>
            <pc:docMk/>
            <pc:sldMk cId="663125420" sldId="301"/>
            <ac:spMk id="4" creationId="{32BAF43A-5BE2-6FC6-031E-6AE4FC3FEC61}"/>
          </ac:spMkLst>
        </pc:spChg>
        <pc:spChg chg="del mod ord">
          <ac:chgData name="Leonie" userId="c8adda4533ccc9d3" providerId="LiveId" clId="{9AB131BA-835D-4D9C-902A-5908DFD644D3}" dt="2023-02-21T23:33:20.866" v="734" actId="700"/>
          <ac:spMkLst>
            <pc:docMk/>
            <pc:sldMk cId="663125420" sldId="301"/>
            <ac:spMk id="5" creationId="{23371062-A3FC-7691-247D-77451A77140A}"/>
          </ac:spMkLst>
        </pc:spChg>
        <pc:spChg chg="add mod ord">
          <ac:chgData name="Leonie" userId="c8adda4533ccc9d3" providerId="LiveId" clId="{9AB131BA-835D-4D9C-902A-5908DFD644D3}" dt="2023-02-24T11:10:03.585" v="12112" actId="313"/>
          <ac:spMkLst>
            <pc:docMk/>
            <pc:sldMk cId="663125420" sldId="301"/>
            <ac:spMk id="6" creationId="{B9891237-618D-64CB-62CE-0EEB369D839E}"/>
          </ac:spMkLst>
        </pc:spChg>
        <pc:picChg chg="add mod">
          <ac:chgData name="Leonie" userId="c8adda4533ccc9d3" providerId="LiveId" clId="{9AB131BA-835D-4D9C-902A-5908DFD644D3}" dt="2023-02-25T17:40:45.425" v="14570" actId="1076"/>
          <ac:picMkLst>
            <pc:docMk/>
            <pc:sldMk cId="663125420" sldId="301"/>
            <ac:picMk id="3" creationId="{C046DF2C-500B-F41B-EADE-3039CA4C21DB}"/>
          </ac:picMkLst>
        </pc:picChg>
      </pc:sldChg>
      <pc:sldChg chg="modSp add mod modAnim">
        <pc:chgData name="Leonie" userId="c8adda4533ccc9d3" providerId="LiveId" clId="{9AB131BA-835D-4D9C-902A-5908DFD644D3}" dt="2023-02-25T17:38:31.956" v="14568" actId="20577"/>
        <pc:sldMkLst>
          <pc:docMk/>
          <pc:sldMk cId="2041922033" sldId="302"/>
        </pc:sldMkLst>
        <pc:spChg chg="mod">
          <ac:chgData name="Leonie" userId="c8adda4533ccc9d3" providerId="LiveId" clId="{9AB131BA-835D-4D9C-902A-5908DFD644D3}" dt="2023-02-25T17:38:31.956" v="14568" actId="20577"/>
          <ac:spMkLst>
            <pc:docMk/>
            <pc:sldMk cId="2041922033" sldId="302"/>
            <ac:spMk id="6" creationId="{B9891237-618D-64CB-62CE-0EEB369D839E}"/>
          </ac:spMkLst>
        </pc:spChg>
      </pc:sldChg>
      <pc:sldChg chg="addSp delSp modSp new mod modClrScheme modAnim chgLayout">
        <pc:chgData name="Leonie" userId="c8adda4533ccc9d3" providerId="LiveId" clId="{9AB131BA-835D-4D9C-902A-5908DFD644D3}" dt="2023-02-24T13:37:56.407" v="12277" actId="1076"/>
        <pc:sldMkLst>
          <pc:docMk/>
          <pc:sldMk cId="492259629" sldId="303"/>
        </pc:sldMkLst>
        <pc:spChg chg="mod ord">
          <ac:chgData name="Leonie" userId="c8adda4533ccc9d3" providerId="LiveId" clId="{9AB131BA-835D-4D9C-902A-5908DFD644D3}" dt="2023-02-24T11:19:00.377" v="12175" actId="700"/>
          <ac:spMkLst>
            <pc:docMk/>
            <pc:sldMk cId="492259629" sldId="303"/>
            <ac:spMk id="2" creationId="{5FCEE51F-B6F9-0C2A-9D39-368E31750751}"/>
          </ac:spMkLst>
        </pc:spChg>
        <pc:spChg chg="del mod ord">
          <ac:chgData name="Leonie" userId="c8adda4533ccc9d3" providerId="LiveId" clId="{9AB131BA-835D-4D9C-902A-5908DFD644D3}" dt="2023-02-21T23:55:31.919" v="790" actId="700"/>
          <ac:spMkLst>
            <pc:docMk/>
            <pc:sldMk cId="492259629" sldId="303"/>
            <ac:spMk id="3" creationId="{81E378C1-EFC1-4879-0C62-4668E8D4EE62}"/>
          </ac:spMkLst>
        </pc:spChg>
        <pc:spChg chg="add mod ord">
          <ac:chgData name="Leonie" userId="c8adda4533ccc9d3" providerId="LiveId" clId="{9AB131BA-835D-4D9C-902A-5908DFD644D3}" dt="2023-02-24T13:26:30.910" v="12224" actId="20577"/>
          <ac:spMkLst>
            <pc:docMk/>
            <pc:sldMk cId="492259629" sldId="303"/>
            <ac:spMk id="3" creationId="{D169DB6C-FD36-BF85-FBC6-3C643D1BD7C1}"/>
          </ac:spMkLst>
        </pc:spChg>
        <pc:spChg chg="del mod ord">
          <ac:chgData name="Leonie" userId="c8adda4533ccc9d3" providerId="LiveId" clId="{9AB131BA-835D-4D9C-902A-5908DFD644D3}" dt="2023-02-21T23:55:31.919" v="790" actId="700"/>
          <ac:spMkLst>
            <pc:docMk/>
            <pc:sldMk cId="492259629" sldId="303"/>
            <ac:spMk id="4" creationId="{44764FA8-73D8-8934-7B5D-012807E2DBDD}"/>
          </ac:spMkLst>
        </pc:spChg>
        <pc:spChg chg="add del mod">
          <ac:chgData name="Leonie" userId="c8adda4533ccc9d3" providerId="LiveId" clId="{9AB131BA-835D-4D9C-902A-5908DFD644D3}" dt="2023-02-24T13:37:49.787" v="12276" actId="478"/>
          <ac:spMkLst>
            <pc:docMk/>
            <pc:sldMk cId="492259629" sldId="303"/>
            <ac:spMk id="5" creationId="{2F1F3D53-76A2-51CD-B141-02EF956FFB48}"/>
          </ac:spMkLst>
        </pc:spChg>
        <pc:spChg chg="add del mod ord">
          <ac:chgData name="Leonie" userId="c8adda4533ccc9d3" providerId="LiveId" clId="{9AB131BA-835D-4D9C-902A-5908DFD644D3}" dt="2023-02-24T11:19:00.377" v="12175" actId="700"/>
          <ac:spMkLst>
            <pc:docMk/>
            <pc:sldMk cId="492259629" sldId="303"/>
            <ac:spMk id="7" creationId="{3B8D4BF4-D187-B677-5955-3F2BE4191678}"/>
          </ac:spMkLst>
        </pc:spChg>
        <pc:spChg chg="add del mod ord">
          <ac:chgData name="Leonie" userId="c8adda4533ccc9d3" providerId="LiveId" clId="{9AB131BA-835D-4D9C-902A-5908DFD644D3}" dt="2023-02-24T13:26:34.587" v="12225" actId="478"/>
          <ac:spMkLst>
            <pc:docMk/>
            <pc:sldMk cId="492259629" sldId="303"/>
            <ac:spMk id="8" creationId="{AB63F863-0585-160E-D48C-EA191795D49C}"/>
          </ac:spMkLst>
        </pc:spChg>
        <pc:picChg chg="add mod">
          <ac:chgData name="Leonie" userId="c8adda4533ccc9d3" providerId="LiveId" clId="{9AB131BA-835D-4D9C-902A-5908DFD644D3}" dt="2023-02-24T13:37:44.440" v="12275" actId="1076"/>
          <ac:picMkLst>
            <pc:docMk/>
            <pc:sldMk cId="492259629" sldId="303"/>
            <ac:picMk id="6" creationId="{9AF5630C-950B-CEB8-9A78-91A5015278A4}"/>
          </ac:picMkLst>
        </pc:picChg>
        <pc:picChg chg="add mod">
          <ac:chgData name="Leonie" userId="c8adda4533ccc9d3" providerId="LiveId" clId="{9AB131BA-835D-4D9C-902A-5908DFD644D3}" dt="2023-02-24T13:25:53.258" v="12203" actId="14100"/>
          <ac:picMkLst>
            <pc:docMk/>
            <pc:sldMk cId="492259629" sldId="303"/>
            <ac:picMk id="10" creationId="{B6B73611-872F-7BCB-D4C2-C879433CF852}"/>
          </ac:picMkLst>
        </pc:picChg>
        <pc:picChg chg="add mod">
          <ac:chgData name="Leonie" userId="c8adda4533ccc9d3" providerId="LiveId" clId="{9AB131BA-835D-4D9C-902A-5908DFD644D3}" dt="2023-02-24T13:37:56.407" v="12277" actId="1076"/>
          <ac:picMkLst>
            <pc:docMk/>
            <pc:sldMk cId="492259629" sldId="303"/>
            <ac:picMk id="12" creationId="{1729AA9C-5BE8-08F4-E98F-2EC824A524AE}"/>
          </ac:picMkLst>
        </pc:picChg>
        <pc:picChg chg="add mod">
          <ac:chgData name="Leonie" userId="c8adda4533ccc9d3" providerId="LiveId" clId="{9AB131BA-835D-4D9C-902A-5908DFD644D3}" dt="2023-02-24T13:26:22.797" v="12206" actId="1076"/>
          <ac:picMkLst>
            <pc:docMk/>
            <pc:sldMk cId="492259629" sldId="303"/>
            <ac:picMk id="14" creationId="{F82E1FE0-A8DC-6B59-2BEE-689256CFEFFA}"/>
          </ac:picMkLst>
        </pc:picChg>
      </pc:sldChg>
      <pc:sldChg chg="addSp delSp modSp new mod modClrScheme modAnim chgLayout">
        <pc:chgData name="Leonie" userId="c8adda4533ccc9d3" providerId="LiveId" clId="{9AB131BA-835D-4D9C-902A-5908DFD644D3}" dt="2023-02-25T17:05:27.654" v="13860" actId="1076"/>
        <pc:sldMkLst>
          <pc:docMk/>
          <pc:sldMk cId="4093002483" sldId="304"/>
        </pc:sldMkLst>
        <pc:spChg chg="mod ord">
          <ac:chgData name="Leonie" userId="c8adda4533ccc9d3" providerId="LiveId" clId="{9AB131BA-835D-4D9C-902A-5908DFD644D3}" dt="2023-02-24T11:19:00.377" v="12175" actId="700"/>
          <ac:spMkLst>
            <pc:docMk/>
            <pc:sldMk cId="4093002483" sldId="304"/>
            <ac:spMk id="2" creationId="{A9CCF904-4319-9E05-3074-ECA830247F98}"/>
          </ac:spMkLst>
        </pc:spChg>
        <pc:spChg chg="del mod ord">
          <ac:chgData name="Leonie" userId="c8adda4533ccc9d3" providerId="LiveId" clId="{9AB131BA-835D-4D9C-902A-5908DFD644D3}" dt="2023-02-21T23:59:20.691" v="838" actId="700"/>
          <ac:spMkLst>
            <pc:docMk/>
            <pc:sldMk cId="4093002483" sldId="304"/>
            <ac:spMk id="3" creationId="{08784796-F559-3A32-A654-6EA36588D0C0}"/>
          </ac:spMkLst>
        </pc:spChg>
        <pc:spChg chg="del mod ord">
          <ac:chgData name="Leonie" userId="c8adda4533ccc9d3" providerId="LiveId" clId="{9AB131BA-835D-4D9C-902A-5908DFD644D3}" dt="2023-02-21T23:59:20.691" v="838" actId="700"/>
          <ac:spMkLst>
            <pc:docMk/>
            <pc:sldMk cId="4093002483" sldId="304"/>
            <ac:spMk id="4" creationId="{5C8C0129-E671-3CE7-3C01-68ED54270F7D}"/>
          </ac:spMkLst>
        </pc:spChg>
        <pc:spChg chg="add mod ord">
          <ac:chgData name="Leonie" userId="c8adda4533ccc9d3" providerId="LiveId" clId="{9AB131BA-835D-4D9C-902A-5908DFD644D3}" dt="2023-02-25T17:05:04.058" v="13857" actId="14100"/>
          <ac:spMkLst>
            <pc:docMk/>
            <pc:sldMk cId="4093002483" sldId="304"/>
            <ac:spMk id="5" creationId="{F77DF6DA-0F70-2EE0-8A75-BAFFCF98201D}"/>
          </ac:spMkLst>
        </pc:spChg>
        <pc:spChg chg="add mod ord">
          <ac:chgData name="Leonie" userId="c8adda4533ccc9d3" providerId="LiveId" clId="{9AB131BA-835D-4D9C-902A-5908DFD644D3}" dt="2023-02-24T11:19:00.377" v="12175" actId="700"/>
          <ac:spMkLst>
            <pc:docMk/>
            <pc:sldMk cId="4093002483" sldId="304"/>
            <ac:spMk id="6" creationId="{E6F21804-2934-89D3-B7A5-CF89F7BDB72E}"/>
          </ac:spMkLst>
        </pc:spChg>
        <pc:spChg chg="add del mod">
          <ac:chgData name="Leonie" userId="c8adda4533ccc9d3" providerId="LiveId" clId="{9AB131BA-835D-4D9C-902A-5908DFD644D3}" dt="2023-02-22T12:13:20.295" v="5348"/>
          <ac:spMkLst>
            <pc:docMk/>
            <pc:sldMk cId="4093002483" sldId="304"/>
            <ac:spMk id="7" creationId="{314B613B-4A13-3622-4FFB-2E59DC81D576}"/>
          </ac:spMkLst>
        </pc:spChg>
        <pc:picChg chg="add mod">
          <ac:chgData name="Leonie" userId="c8adda4533ccc9d3" providerId="LiveId" clId="{9AB131BA-835D-4D9C-902A-5908DFD644D3}" dt="2023-02-25T17:05:27.654" v="13860" actId="1076"/>
          <ac:picMkLst>
            <pc:docMk/>
            <pc:sldMk cId="4093002483" sldId="304"/>
            <ac:picMk id="2050" creationId="{B7098B02-9B9F-CD14-E634-A37E6EBE3372}"/>
          </ac:picMkLst>
        </pc:picChg>
        <pc:picChg chg="add mod">
          <ac:chgData name="Leonie" userId="c8adda4533ccc9d3" providerId="LiveId" clId="{9AB131BA-835D-4D9C-902A-5908DFD644D3}" dt="2023-02-25T17:05:20.934" v="13859" actId="1076"/>
          <ac:picMkLst>
            <pc:docMk/>
            <pc:sldMk cId="4093002483" sldId="304"/>
            <ac:picMk id="2052" creationId="{00B41CA3-FD79-49B6-0F42-3951619EC1B4}"/>
          </ac:picMkLst>
        </pc:picChg>
      </pc:sldChg>
      <pc:sldChg chg="addSp delSp modSp new mod modClrScheme modAnim chgLayout">
        <pc:chgData name="Leonie" userId="c8adda4533ccc9d3" providerId="LiveId" clId="{9AB131BA-835D-4D9C-902A-5908DFD644D3}" dt="2023-02-25T17:09:10.867" v="13997"/>
        <pc:sldMkLst>
          <pc:docMk/>
          <pc:sldMk cId="3813716862" sldId="305"/>
        </pc:sldMkLst>
        <pc:spChg chg="del mod ord">
          <ac:chgData name="Leonie" userId="c8adda4533ccc9d3" providerId="LiveId" clId="{9AB131BA-835D-4D9C-902A-5908DFD644D3}" dt="2023-02-22T00:02:51.690" v="879" actId="700"/>
          <ac:spMkLst>
            <pc:docMk/>
            <pc:sldMk cId="3813716862" sldId="305"/>
            <ac:spMk id="2" creationId="{1DD8026E-1709-606B-698B-3966836D1CBA}"/>
          </ac:spMkLst>
        </pc:spChg>
        <pc:spChg chg="add mod ord">
          <ac:chgData name="Leonie" userId="c8adda4533ccc9d3" providerId="LiveId" clId="{9AB131BA-835D-4D9C-902A-5908DFD644D3}" dt="2023-02-25T17:08:55.182" v="13996" actId="20577"/>
          <ac:spMkLst>
            <pc:docMk/>
            <pc:sldMk cId="3813716862" sldId="305"/>
            <ac:spMk id="3" creationId="{F1D41EE0-4092-C5F1-6721-1429966E1628}"/>
          </ac:spMkLst>
        </pc:spChg>
        <pc:spChg chg="add mod ord">
          <ac:chgData name="Leonie" userId="c8adda4533ccc9d3" providerId="LiveId" clId="{9AB131BA-835D-4D9C-902A-5908DFD644D3}" dt="2023-02-24T13:27:53.637" v="12274" actId="20577"/>
          <ac:spMkLst>
            <pc:docMk/>
            <pc:sldMk cId="3813716862" sldId="305"/>
            <ac:spMk id="4" creationId="{73512AFB-94E9-6220-8DEC-EF4AB2DCF289}"/>
          </ac:spMkLst>
        </pc:spChg>
      </pc:sldChg>
      <pc:sldChg chg="addSp delSp modSp new mod modClrScheme modAnim chgLayout">
        <pc:chgData name="Leonie" userId="c8adda4533ccc9d3" providerId="LiveId" clId="{9AB131BA-835D-4D9C-902A-5908DFD644D3}" dt="2023-02-24T11:19:51.158" v="12180" actId="700"/>
        <pc:sldMkLst>
          <pc:docMk/>
          <pc:sldMk cId="4070768376" sldId="306"/>
        </pc:sldMkLst>
        <pc:spChg chg="mod ord">
          <ac:chgData name="Leonie" userId="c8adda4533ccc9d3" providerId="LiveId" clId="{9AB131BA-835D-4D9C-902A-5908DFD644D3}" dt="2023-02-24T11:19:51.158" v="12180" actId="700"/>
          <ac:spMkLst>
            <pc:docMk/>
            <pc:sldMk cId="4070768376" sldId="306"/>
            <ac:spMk id="2" creationId="{0567BFB4-7235-81DB-801F-8940F8897480}"/>
          </ac:spMkLst>
        </pc:spChg>
        <pc:spChg chg="del mod ord">
          <ac:chgData name="Leonie" userId="c8adda4533ccc9d3" providerId="LiveId" clId="{9AB131BA-835D-4D9C-902A-5908DFD644D3}" dt="2023-02-22T00:10:05.327" v="1004" actId="700"/>
          <ac:spMkLst>
            <pc:docMk/>
            <pc:sldMk cId="4070768376" sldId="306"/>
            <ac:spMk id="3" creationId="{D46DD695-17AC-99F2-057D-D7CC68F0D787}"/>
          </ac:spMkLst>
        </pc:spChg>
        <pc:spChg chg="del mod ord">
          <ac:chgData name="Leonie" userId="c8adda4533ccc9d3" providerId="LiveId" clId="{9AB131BA-835D-4D9C-902A-5908DFD644D3}" dt="2023-02-22T00:10:05.327" v="1004" actId="700"/>
          <ac:spMkLst>
            <pc:docMk/>
            <pc:sldMk cId="4070768376" sldId="306"/>
            <ac:spMk id="4" creationId="{7D4C9C5D-BF6D-A6F5-D48C-DC77EDC812F5}"/>
          </ac:spMkLst>
        </pc:spChg>
        <pc:spChg chg="add mod ord">
          <ac:chgData name="Leonie" userId="c8adda4533ccc9d3" providerId="LiveId" clId="{9AB131BA-835D-4D9C-902A-5908DFD644D3}" dt="2023-02-24T11:19:51.158" v="12180" actId="700"/>
          <ac:spMkLst>
            <pc:docMk/>
            <pc:sldMk cId="4070768376" sldId="306"/>
            <ac:spMk id="5" creationId="{30E57837-584D-0D5C-2C2F-CC44C3DA5A7E}"/>
          </ac:spMkLst>
        </pc:spChg>
        <pc:spChg chg="add mod ord">
          <ac:chgData name="Leonie" userId="c8adda4533ccc9d3" providerId="LiveId" clId="{9AB131BA-835D-4D9C-902A-5908DFD644D3}" dt="2023-02-24T11:19:51.158" v="12180" actId="700"/>
          <ac:spMkLst>
            <pc:docMk/>
            <pc:sldMk cId="4070768376" sldId="306"/>
            <ac:spMk id="6" creationId="{2F4F6A5C-B143-89D1-47EF-295822F712AC}"/>
          </ac:spMkLst>
        </pc:spChg>
      </pc:sldChg>
      <pc:sldChg chg="addSp delSp modSp new mod ord modClrScheme modAnim chgLayout">
        <pc:chgData name="Leonie" userId="c8adda4533ccc9d3" providerId="LiveId" clId="{9AB131BA-835D-4D9C-902A-5908DFD644D3}" dt="2023-02-24T15:28:05.973" v="13094" actId="404"/>
        <pc:sldMkLst>
          <pc:docMk/>
          <pc:sldMk cId="1810317367" sldId="307"/>
        </pc:sldMkLst>
        <pc:spChg chg="del mod ord">
          <ac:chgData name="Leonie" userId="c8adda4533ccc9d3" providerId="LiveId" clId="{9AB131BA-835D-4D9C-902A-5908DFD644D3}" dt="2023-02-22T00:16:34.355" v="1108" actId="700"/>
          <ac:spMkLst>
            <pc:docMk/>
            <pc:sldMk cId="1810317367" sldId="307"/>
            <ac:spMk id="2" creationId="{9616BD1A-4278-82DC-DBB8-C3FE509B9CD8}"/>
          </ac:spMkLst>
        </pc:spChg>
        <pc:spChg chg="add mod ord">
          <ac:chgData name="Leonie" userId="c8adda4533ccc9d3" providerId="LiveId" clId="{9AB131BA-835D-4D9C-902A-5908DFD644D3}" dt="2023-02-24T15:28:05.973" v="13094" actId="404"/>
          <ac:spMkLst>
            <pc:docMk/>
            <pc:sldMk cId="1810317367" sldId="307"/>
            <ac:spMk id="3" creationId="{A1C6C38D-4E0D-B50A-45C9-EC1504910300}"/>
          </ac:spMkLst>
        </pc:spChg>
        <pc:spChg chg="add mod ord">
          <ac:chgData name="Leonie" userId="c8adda4533ccc9d3" providerId="LiveId" clId="{9AB131BA-835D-4D9C-902A-5908DFD644D3}" dt="2023-02-24T11:19:42.088" v="12179" actId="700"/>
          <ac:spMkLst>
            <pc:docMk/>
            <pc:sldMk cId="1810317367" sldId="307"/>
            <ac:spMk id="4" creationId="{75378A40-E233-3D90-030D-922480563AB6}"/>
          </ac:spMkLst>
        </pc:spChg>
        <pc:picChg chg="add del">
          <ac:chgData name="Leonie" userId="c8adda4533ccc9d3" providerId="LiveId" clId="{9AB131BA-835D-4D9C-902A-5908DFD644D3}" dt="2023-02-22T13:01:30.947" v="6585" actId="478"/>
          <ac:picMkLst>
            <pc:docMk/>
            <pc:sldMk cId="1810317367" sldId="307"/>
            <ac:picMk id="6" creationId="{72729DBD-8D4D-CD4A-BB87-3235F785C50F}"/>
          </ac:picMkLst>
        </pc:picChg>
        <pc:picChg chg="add mod">
          <ac:chgData name="Leonie" userId="c8adda4533ccc9d3" providerId="LiveId" clId="{9AB131BA-835D-4D9C-902A-5908DFD644D3}" dt="2023-02-22T13:01:41.398" v="6589" actId="1076"/>
          <ac:picMkLst>
            <pc:docMk/>
            <pc:sldMk cId="1810317367" sldId="307"/>
            <ac:picMk id="8" creationId="{377D76B4-0803-4148-0E4C-863BD4A51777}"/>
          </ac:picMkLst>
        </pc:picChg>
      </pc:sldChg>
      <pc:sldChg chg="addSp delSp modSp new mod modClrScheme modAnim chgLayout">
        <pc:chgData name="Leonie" userId="c8adda4533ccc9d3" providerId="LiveId" clId="{9AB131BA-835D-4D9C-902A-5908DFD644D3}" dt="2023-02-25T17:14:55.893" v="14003" actId="113"/>
        <pc:sldMkLst>
          <pc:docMk/>
          <pc:sldMk cId="1208957954" sldId="308"/>
        </pc:sldMkLst>
        <pc:spChg chg="del mod ord">
          <ac:chgData name="Leonie" userId="c8adda4533ccc9d3" providerId="LiveId" clId="{9AB131BA-835D-4D9C-902A-5908DFD644D3}" dt="2023-02-22T00:30:13.185" v="1438" actId="700"/>
          <ac:spMkLst>
            <pc:docMk/>
            <pc:sldMk cId="1208957954" sldId="308"/>
            <ac:spMk id="2" creationId="{8C576304-D0AE-24EE-059A-DD7EA385A7A2}"/>
          </ac:spMkLst>
        </pc:spChg>
        <pc:spChg chg="add mod ord">
          <ac:chgData name="Leonie" userId="c8adda4533ccc9d3" providerId="LiveId" clId="{9AB131BA-835D-4D9C-902A-5908DFD644D3}" dt="2023-02-25T17:14:55.893" v="14003" actId="113"/>
          <ac:spMkLst>
            <pc:docMk/>
            <pc:sldMk cId="1208957954" sldId="308"/>
            <ac:spMk id="3" creationId="{45CEA7D9-DD46-29B9-4977-EF90DEFEDB68}"/>
          </ac:spMkLst>
        </pc:spChg>
        <pc:spChg chg="add mod ord">
          <ac:chgData name="Leonie" userId="c8adda4533ccc9d3" providerId="LiveId" clId="{9AB131BA-835D-4D9C-902A-5908DFD644D3}" dt="2023-02-24T11:19:31.376" v="12178" actId="700"/>
          <ac:spMkLst>
            <pc:docMk/>
            <pc:sldMk cId="1208957954" sldId="308"/>
            <ac:spMk id="4" creationId="{B40B04A3-229C-6554-B4D6-430AF277DFFA}"/>
          </ac:spMkLst>
        </pc:spChg>
      </pc:sldChg>
      <pc:sldChg chg="addSp delSp modSp new mod modClrScheme chgLayout">
        <pc:chgData name="Leonie" userId="c8adda4533ccc9d3" providerId="LiveId" clId="{9AB131BA-835D-4D9C-902A-5908DFD644D3}" dt="2023-02-25T17:42:42.934" v="14589" actId="1076"/>
        <pc:sldMkLst>
          <pc:docMk/>
          <pc:sldMk cId="478863322" sldId="309"/>
        </pc:sldMkLst>
        <pc:spChg chg="mod ord">
          <ac:chgData name="Leonie" userId="c8adda4533ccc9d3" providerId="LiveId" clId="{9AB131BA-835D-4D9C-902A-5908DFD644D3}" dt="2023-02-24T11:19:17.355" v="12177" actId="700"/>
          <ac:spMkLst>
            <pc:docMk/>
            <pc:sldMk cId="478863322" sldId="309"/>
            <ac:spMk id="2" creationId="{D3E1E10A-F1FF-889D-B728-B9C18A6F429D}"/>
          </ac:spMkLst>
        </pc:spChg>
        <pc:spChg chg="add mod ord">
          <ac:chgData name="Leonie" userId="c8adda4533ccc9d3" providerId="LiveId" clId="{9AB131BA-835D-4D9C-902A-5908DFD644D3}" dt="2023-02-24T14:16:38.633" v="12315" actId="20577"/>
          <ac:spMkLst>
            <pc:docMk/>
            <pc:sldMk cId="478863322" sldId="309"/>
            <ac:spMk id="3" creationId="{4AEB71F5-B492-B6D7-EF3C-9F53548689B1}"/>
          </ac:spMkLst>
        </pc:spChg>
        <pc:spChg chg="del mod ord">
          <ac:chgData name="Leonie" userId="c8adda4533ccc9d3" providerId="LiveId" clId="{9AB131BA-835D-4D9C-902A-5908DFD644D3}" dt="2023-02-22T00:43:55.907" v="1712" actId="700"/>
          <ac:spMkLst>
            <pc:docMk/>
            <pc:sldMk cId="478863322" sldId="309"/>
            <ac:spMk id="3" creationId="{905D9611-77B9-14CB-1377-DDB9CFE4E7C4}"/>
          </ac:spMkLst>
        </pc:spChg>
        <pc:spChg chg="del mod ord">
          <ac:chgData name="Leonie" userId="c8adda4533ccc9d3" providerId="LiveId" clId="{9AB131BA-835D-4D9C-902A-5908DFD644D3}" dt="2023-02-22T00:43:55.907" v="1712" actId="700"/>
          <ac:spMkLst>
            <pc:docMk/>
            <pc:sldMk cId="478863322" sldId="309"/>
            <ac:spMk id="4" creationId="{F4E7EA6E-743C-BE7C-7E9C-799333D5683F}"/>
          </ac:spMkLst>
        </pc:spChg>
        <pc:spChg chg="add del mod ord">
          <ac:chgData name="Leonie" userId="c8adda4533ccc9d3" providerId="LiveId" clId="{9AB131BA-835D-4D9C-902A-5908DFD644D3}" dt="2023-02-24T11:19:17.355" v="12177" actId="700"/>
          <ac:spMkLst>
            <pc:docMk/>
            <pc:sldMk cId="478863322" sldId="309"/>
            <ac:spMk id="5" creationId="{5D0E786A-7787-309B-95B0-88326DE8ECB4}"/>
          </ac:spMkLst>
        </pc:spChg>
        <pc:spChg chg="add del mod ord">
          <ac:chgData name="Leonie" userId="c8adda4533ccc9d3" providerId="LiveId" clId="{9AB131BA-835D-4D9C-902A-5908DFD644D3}" dt="2023-02-25T17:17:26.490" v="14006" actId="478"/>
          <ac:spMkLst>
            <pc:docMk/>
            <pc:sldMk cId="478863322" sldId="309"/>
            <ac:spMk id="6" creationId="{385FCB9E-8278-7BB9-815C-E15EF197918D}"/>
          </ac:spMkLst>
        </pc:spChg>
        <pc:spChg chg="add mod">
          <ac:chgData name="Leonie" userId="c8adda4533ccc9d3" providerId="LiveId" clId="{9AB131BA-835D-4D9C-902A-5908DFD644D3}" dt="2023-02-25T17:42:42.934" v="14589" actId="1076"/>
          <ac:spMkLst>
            <pc:docMk/>
            <pc:sldMk cId="478863322" sldId="309"/>
            <ac:spMk id="11" creationId="{213735DE-3B62-87C4-6B21-C895F9C18329}"/>
          </ac:spMkLst>
        </pc:spChg>
        <pc:picChg chg="add mod">
          <ac:chgData name="Leonie" userId="c8adda4533ccc9d3" providerId="LiveId" clId="{9AB131BA-835D-4D9C-902A-5908DFD644D3}" dt="2023-02-25T17:17:37.412" v="14009" actId="1076"/>
          <ac:picMkLst>
            <pc:docMk/>
            <pc:sldMk cId="478863322" sldId="309"/>
            <ac:picMk id="7" creationId="{86B2A5FE-737D-4FB5-2F59-590BC03613D9}"/>
          </ac:picMkLst>
        </pc:picChg>
        <pc:picChg chg="add del mod">
          <ac:chgData name="Leonie" userId="c8adda4533ccc9d3" providerId="LiveId" clId="{9AB131BA-835D-4D9C-902A-5908DFD644D3}" dt="2023-02-25T17:17:22.342" v="14004" actId="478"/>
          <ac:picMkLst>
            <pc:docMk/>
            <pc:sldMk cId="478863322" sldId="309"/>
            <ac:picMk id="8" creationId="{2DB49AA4-6577-14C8-A7EC-17711A27824E}"/>
          </ac:picMkLst>
        </pc:picChg>
        <pc:picChg chg="add mod">
          <ac:chgData name="Leonie" userId="c8adda4533ccc9d3" providerId="LiveId" clId="{9AB131BA-835D-4D9C-902A-5908DFD644D3}" dt="2023-02-25T17:21:43.145" v="14015" actId="1076"/>
          <ac:picMkLst>
            <pc:docMk/>
            <pc:sldMk cId="478863322" sldId="309"/>
            <ac:picMk id="10" creationId="{06D39F1A-48D8-0BF1-789F-55468834F4C3}"/>
          </ac:picMkLst>
        </pc:picChg>
      </pc:sldChg>
      <pc:sldChg chg="addSp delSp modSp new mod modClrScheme chgLayout">
        <pc:chgData name="Leonie" userId="c8adda4533ccc9d3" providerId="LiveId" clId="{9AB131BA-835D-4D9C-902A-5908DFD644D3}" dt="2023-02-25T17:42:47.654" v="14590"/>
        <pc:sldMkLst>
          <pc:docMk/>
          <pc:sldMk cId="3591427550" sldId="310"/>
        </pc:sldMkLst>
        <pc:spChg chg="add mod ord">
          <ac:chgData name="Leonie" userId="c8adda4533ccc9d3" providerId="LiveId" clId="{9AB131BA-835D-4D9C-902A-5908DFD644D3}" dt="2023-02-24T14:16:56.133" v="12343" actId="20577"/>
          <ac:spMkLst>
            <pc:docMk/>
            <pc:sldMk cId="3591427550" sldId="310"/>
            <ac:spMk id="2" creationId="{05704E94-5D57-EB73-D5A8-6C2B039F7954}"/>
          </ac:spMkLst>
        </pc:spChg>
        <pc:spChg chg="del mod ord">
          <ac:chgData name="Leonie" userId="c8adda4533ccc9d3" providerId="LiveId" clId="{9AB131BA-835D-4D9C-902A-5908DFD644D3}" dt="2023-02-22T00:45:33.628" v="1797" actId="700"/>
          <ac:spMkLst>
            <pc:docMk/>
            <pc:sldMk cId="3591427550" sldId="310"/>
            <ac:spMk id="2" creationId="{AD20570C-181A-721E-890A-F5B7807B63D8}"/>
          </ac:spMkLst>
        </pc:spChg>
        <pc:spChg chg="add del mod ord">
          <ac:chgData name="Leonie" userId="c8adda4533ccc9d3" providerId="LiveId" clId="{9AB131BA-835D-4D9C-902A-5908DFD644D3}" dt="2023-02-22T00:45:39.302" v="1798" actId="700"/>
          <ac:spMkLst>
            <pc:docMk/>
            <pc:sldMk cId="3591427550" sldId="310"/>
            <ac:spMk id="3" creationId="{61C564CA-9A4F-2E5A-6785-6568B7B0A4A5}"/>
          </ac:spMkLst>
        </pc:spChg>
        <pc:spChg chg="add del mod ord">
          <ac:chgData name="Leonie" userId="c8adda4533ccc9d3" providerId="LiveId" clId="{9AB131BA-835D-4D9C-902A-5908DFD644D3}" dt="2023-02-22T00:45:39.302" v="1798" actId="700"/>
          <ac:spMkLst>
            <pc:docMk/>
            <pc:sldMk cId="3591427550" sldId="310"/>
            <ac:spMk id="4" creationId="{D2DD6774-C37F-24A1-5104-00790088F653}"/>
          </ac:spMkLst>
        </pc:spChg>
        <pc:spChg chg="add del mod">
          <ac:chgData name="Leonie" userId="c8adda4533ccc9d3" providerId="LiveId" clId="{9AB131BA-835D-4D9C-902A-5908DFD644D3}" dt="2023-02-24T14:17:01.393" v="12345" actId="478"/>
          <ac:spMkLst>
            <pc:docMk/>
            <pc:sldMk cId="3591427550" sldId="310"/>
            <ac:spMk id="4" creationId="{D3DDB2B1-04FF-BC5D-DAF6-121D24832C95}"/>
          </ac:spMkLst>
        </pc:spChg>
        <pc:spChg chg="add del mod ord">
          <ac:chgData name="Leonie" userId="c8adda4533ccc9d3" providerId="LiveId" clId="{9AB131BA-835D-4D9C-902A-5908DFD644D3}" dt="2023-02-24T11:19:17.355" v="12177" actId="700"/>
          <ac:spMkLst>
            <pc:docMk/>
            <pc:sldMk cId="3591427550" sldId="310"/>
            <ac:spMk id="5" creationId="{6D5CEA81-D6C3-5EF5-26D7-F293288A9E7E}"/>
          </ac:spMkLst>
        </pc:spChg>
        <pc:spChg chg="add del mod ord">
          <ac:chgData name="Leonie" userId="c8adda4533ccc9d3" providerId="LiveId" clId="{9AB131BA-835D-4D9C-902A-5908DFD644D3}" dt="2023-02-24T14:16:59.446" v="12344" actId="478"/>
          <ac:spMkLst>
            <pc:docMk/>
            <pc:sldMk cId="3591427550" sldId="310"/>
            <ac:spMk id="6" creationId="{7499CB80-E315-7866-31DF-F85F3CC0C49A}"/>
          </ac:spMkLst>
        </pc:spChg>
        <pc:spChg chg="add mod">
          <ac:chgData name="Leonie" userId="c8adda4533ccc9d3" providerId="LiveId" clId="{9AB131BA-835D-4D9C-902A-5908DFD644D3}" dt="2023-02-25T17:27:57.813" v="14310" actId="207"/>
          <ac:spMkLst>
            <pc:docMk/>
            <pc:sldMk cId="3591427550" sldId="310"/>
            <ac:spMk id="8" creationId="{79439C2C-3335-B43B-E677-4383A18774FC}"/>
          </ac:spMkLst>
        </pc:spChg>
        <pc:spChg chg="add mod">
          <ac:chgData name="Leonie" userId="c8adda4533ccc9d3" providerId="LiveId" clId="{9AB131BA-835D-4D9C-902A-5908DFD644D3}" dt="2023-02-25T17:42:47.654" v="14590"/>
          <ac:spMkLst>
            <pc:docMk/>
            <pc:sldMk cId="3591427550" sldId="310"/>
            <ac:spMk id="9" creationId="{8FFC014B-0C81-9628-4989-5D8B6A44227E}"/>
          </ac:spMkLst>
        </pc:spChg>
        <pc:picChg chg="add del mod">
          <ac:chgData name="Leonie" userId="c8adda4533ccc9d3" providerId="LiveId" clId="{9AB131BA-835D-4D9C-902A-5908DFD644D3}" dt="2023-02-25T17:22:56.687" v="14287" actId="478"/>
          <ac:picMkLst>
            <pc:docMk/>
            <pc:sldMk cId="3591427550" sldId="310"/>
            <ac:picMk id="7" creationId="{026A0919-7792-F19A-298B-824231109025}"/>
          </ac:picMkLst>
        </pc:picChg>
      </pc:sldChg>
      <pc:sldChg chg="addSp delSp modSp new mod modClrScheme modAnim chgLayout">
        <pc:chgData name="Leonie" userId="c8adda4533ccc9d3" providerId="LiveId" clId="{9AB131BA-835D-4D9C-902A-5908DFD644D3}" dt="2023-02-25T17:14:44.459" v="14001" actId="20577"/>
        <pc:sldMkLst>
          <pc:docMk/>
          <pc:sldMk cId="3086378611" sldId="311"/>
        </pc:sldMkLst>
        <pc:spChg chg="del mod ord">
          <ac:chgData name="Leonie" userId="c8adda4533ccc9d3" providerId="LiveId" clId="{9AB131BA-835D-4D9C-902A-5908DFD644D3}" dt="2023-02-22T09:51:02.043" v="2120" actId="700"/>
          <ac:spMkLst>
            <pc:docMk/>
            <pc:sldMk cId="3086378611" sldId="311"/>
            <ac:spMk id="2" creationId="{9101C420-F23D-BB64-40F2-DC07D8A79B87}"/>
          </ac:spMkLst>
        </pc:spChg>
        <pc:spChg chg="add mod ord">
          <ac:chgData name="Leonie" userId="c8adda4533ccc9d3" providerId="LiveId" clId="{9AB131BA-835D-4D9C-902A-5908DFD644D3}" dt="2023-02-25T17:14:44.459" v="14001" actId="20577"/>
          <ac:spMkLst>
            <pc:docMk/>
            <pc:sldMk cId="3086378611" sldId="311"/>
            <ac:spMk id="3" creationId="{4B18E81E-91DA-2F83-A8F1-D24668009143}"/>
          </ac:spMkLst>
        </pc:spChg>
        <pc:spChg chg="add mod ord">
          <ac:chgData name="Leonie" userId="c8adda4533ccc9d3" providerId="LiveId" clId="{9AB131BA-835D-4D9C-902A-5908DFD644D3}" dt="2023-02-24T11:19:31.376" v="12178" actId="700"/>
          <ac:spMkLst>
            <pc:docMk/>
            <pc:sldMk cId="3086378611" sldId="311"/>
            <ac:spMk id="4" creationId="{1A11899F-B19B-7F99-6814-A426654CD192}"/>
          </ac:spMkLst>
        </pc:spChg>
      </pc:sldChg>
      <pc:sldChg chg="addSp delSp modSp new mod modClrScheme modAnim chgLayout">
        <pc:chgData name="Leonie" userId="c8adda4533ccc9d3" providerId="LiveId" clId="{9AB131BA-835D-4D9C-902A-5908DFD644D3}" dt="2023-02-24T11:22:05.731" v="12188" actId="20577"/>
        <pc:sldMkLst>
          <pc:docMk/>
          <pc:sldMk cId="730664374" sldId="312"/>
        </pc:sldMkLst>
        <pc:spChg chg="del mod ord">
          <ac:chgData name="Leonie" userId="c8adda4533ccc9d3" providerId="LiveId" clId="{9AB131BA-835D-4D9C-902A-5908DFD644D3}" dt="2023-02-22T10:58:40.851" v="2778" actId="700"/>
          <ac:spMkLst>
            <pc:docMk/>
            <pc:sldMk cId="730664374" sldId="312"/>
            <ac:spMk id="2" creationId="{D7C4F8BB-A6C4-A401-A736-8528179BC8B4}"/>
          </ac:spMkLst>
        </pc:spChg>
        <pc:spChg chg="add mod ord">
          <ac:chgData name="Leonie" userId="c8adda4533ccc9d3" providerId="LiveId" clId="{9AB131BA-835D-4D9C-902A-5908DFD644D3}" dt="2023-02-24T11:22:05.731" v="12188" actId="20577"/>
          <ac:spMkLst>
            <pc:docMk/>
            <pc:sldMk cId="730664374" sldId="312"/>
            <ac:spMk id="3" creationId="{69DCE431-D494-C6F7-490A-E253417C5091}"/>
          </ac:spMkLst>
        </pc:spChg>
        <pc:spChg chg="add mod ord">
          <ac:chgData name="Leonie" userId="c8adda4533ccc9d3" providerId="LiveId" clId="{9AB131BA-835D-4D9C-902A-5908DFD644D3}" dt="2023-02-24T11:19:31.376" v="12178" actId="700"/>
          <ac:spMkLst>
            <pc:docMk/>
            <pc:sldMk cId="730664374" sldId="312"/>
            <ac:spMk id="4" creationId="{1BB7997A-7C82-370D-0D9F-EABA87CA81F5}"/>
          </ac:spMkLst>
        </pc:spChg>
      </pc:sldChg>
      <pc:sldChg chg="addSp delSp modSp new mod modClrScheme modAnim chgLayout">
        <pc:chgData name="Leonie" userId="c8adda4533ccc9d3" providerId="LiveId" clId="{9AB131BA-835D-4D9C-902A-5908DFD644D3}" dt="2023-02-24T15:41:34.903" v="13219" actId="20577"/>
        <pc:sldMkLst>
          <pc:docMk/>
          <pc:sldMk cId="3991615839" sldId="313"/>
        </pc:sldMkLst>
        <pc:spChg chg="del mod ord">
          <ac:chgData name="Leonie" userId="c8adda4533ccc9d3" providerId="LiveId" clId="{9AB131BA-835D-4D9C-902A-5908DFD644D3}" dt="2023-02-22T11:28:33.930" v="3635" actId="700"/>
          <ac:spMkLst>
            <pc:docMk/>
            <pc:sldMk cId="3991615839" sldId="313"/>
            <ac:spMk id="2" creationId="{E0B4D5C9-D8D0-5833-7707-127648C74B40}"/>
          </ac:spMkLst>
        </pc:spChg>
        <pc:spChg chg="add mod ord">
          <ac:chgData name="Leonie" userId="c8adda4533ccc9d3" providerId="LiveId" clId="{9AB131BA-835D-4D9C-902A-5908DFD644D3}" dt="2023-02-24T15:41:34.903" v="13219" actId="20577"/>
          <ac:spMkLst>
            <pc:docMk/>
            <pc:sldMk cId="3991615839" sldId="313"/>
            <ac:spMk id="3" creationId="{9855DCE1-AAE9-CE13-BC1C-82A713094940}"/>
          </ac:spMkLst>
        </pc:spChg>
        <pc:spChg chg="add mod ord">
          <ac:chgData name="Leonie" userId="c8adda4533ccc9d3" providerId="LiveId" clId="{9AB131BA-835D-4D9C-902A-5908DFD644D3}" dt="2023-02-24T11:19:31.376" v="12178" actId="700"/>
          <ac:spMkLst>
            <pc:docMk/>
            <pc:sldMk cId="3991615839" sldId="313"/>
            <ac:spMk id="4" creationId="{CCD7DDA6-4A48-EBDF-06F5-2524ED52A031}"/>
          </ac:spMkLst>
        </pc:spChg>
      </pc:sldChg>
      <pc:sldChg chg="addSp delSp modSp new mod modClrScheme modAnim chgLayout">
        <pc:chgData name="Leonie" userId="c8adda4533ccc9d3" providerId="LiveId" clId="{9AB131BA-835D-4D9C-902A-5908DFD644D3}" dt="2023-02-24T15:28:22.660" v="13095" actId="20577"/>
        <pc:sldMkLst>
          <pc:docMk/>
          <pc:sldMk cId="221927256" sldId="314"/>
        </pc:sldMkLst>
        <pc:spChg chg="del mod ord">
          <ac:chgData name="Leonie" userId="c8adda4533ccc9d3" providerId="LiveId" clId="{9AB131BA-835D-4D9C-902A-5908DFD644D3}" dt="2023-02-22T11:28:59.666" v="3678" actId="700"/>
          <ac:spMkLst>
            <pc:docMk/>
            <pc:sldMk cId="221927256" sldId="314"/>
            <ac:spMk id="2" creationId="{EE0642E2-02B3-666A-D534-E44C65ABC264}"/>
          </ac:spMkLst>
        </pc:spChg>
        <pc:spChg chg="add mod ord">
          <ac:chgData name="Leonie" userId="c8adda4533ccc9d3" providerId="LiveId" clId="{9AB131BA-835D-4D9C-902A-5908DFD644D3}" dt="2023-02-24T15:28:22.660" v="13095" actId="20577"/>
          <ac:spMkLst>
            <pc:docMk/>
            <pc:sldMk cId="221927256" sldId="314"/>
            <ac:spMk id="3" creationId="{BD690DEB-0AAD-1C8B-20E1-F2A597CB8091}"/>
          </ac:spMkLst>
        </pc:spChg>
        <pc:spChg chg="add mod ord">
          <ac:chgData name="Leonie" userId="c8adda4533ccc9d3" providerId="LiveId" clId="{9AB131BA-835D-4D9C-902A-5908DFD644D3}" dt="2023-02-24T11:19:31.376" v="12178" actId="700"/>
          <ac:spMkLst>
            <pc:docMk/>
            <pc:sldMk cId="221927256" sldId="314"/>
            <ac:spMk id="4" creationId="{E177AE8A-7EDE-B082-F133-6BAD6D0AC901}"/>
          </ac:spMkLst>
        </pc:spChg>
      </pc:sldChg>
      <pc:sldChg chg="addSp delSp modSp new mod modClrScheme modAnim chgLayout">
        <pc:chgData name="Leonie" userId="c8adda4533ccc9d3" providerId="LiveId" clId="{9AB131BA-835D-4D9C-902A-5908DFD644D3}" dt="2023-02-24T15:34:14.445" v="13117" actId="14100"/>
        <pc:sldMkLst>
          <pc:docMk/>
          <pc:sldMk cId="731472761" sldId="315"/>
        </pc:sldMkLst>
        <pc:spChg chg="del mod ord">
          <ac:chgData name="Leonie" userId="c8adda4533ccc9d3" providerId="LiveId" clId="{9AB131BA-835D-4D9C-902A-5908DFD644D3}" dt="2023-02-22T11:51:37.801" v="4497" actId="700"/>
          <ac:spMkLst>
            <pc:docMk/>
            <pc:sldMk cId="731472761" sldId="315"/>
            <ac:spMk id="2" creationId="{02FCDABF-031D-11A9-BA91-A1FA7DB7642F}"/>
          </ac:spMkLst>
        </pc:spChg>
        <pc:spChg chg="add mod ord">
          <ac:chgData name="Leonie" userId="c8adda4533ccc9d3" providerId="LiveId" clId="{9AB131BA-835D-4D9C-902A-5908DFD644D3}" dt="2023-02-24T15:34:14.445" v="13117" actId="14100"/>
          <ac:spMkLst>
            <pc:docMk/>
            <pc:sldMk cId="731472761" sldId="315"/>
            <ac:spMk id="3" creationId="{23E69908-4AC3-870F-F35A-3929304C8E62}"/>
          </ac:spMkLst>
        </pc:spChg>
        <pc:spChg chg="add mod ord">
          <ac:chgData name="Leonie" userId="c8adda4533ccc9d3" providerId="LiveId" clId="{9AB131BA-835D-4D9C-902A-5908DFD644D3}" dt="2023-02-24T11:19:31.376" v="12178" actId="700"/>
          <ac:spMkLst>
            <pc:docMk/>
            <pc:sldMk cId="731472761" sldId="315"/>
            <ac:spMk id="4" creationId="{91D0FB43-3A79-63C1-7FBA-F8461ED5EA6B}"/>
          </ac:spMkLst>
        </pc:spChg>
        <pc:spChg chg="add mod">
          <ac:chgData name="Leonie" userId="c8adda4533ccc9d3" providerId="LiveId" clId="{9AB131BA-835D-4D9C-902A-5908DFD644D3}" dt="2023-02-24T11:23:49.640" v="12196" actId="14100"/>
          <ac:spMkLst>
            <pc:docMk/>
            <pc:sldMk cId="731472761" sldId="315"/>
            <ac:spMk id="7" creationId="{D29E1B98-D502-B2DA-577C-DE20A84F53F2}"/>
          </ac:spMkLst>
        </pc:spChg>
        <pc:picChg chg="add mod">
          <ac:chgData name="Leonie" userId="c8adda4533ccc9d3" providerId="LiveId" clId="{9AB131BA-835D-4D9C-902A-5908DFD644D3}" dt="2023-02-24T15:30:40.023" v="13116" actId="1076"/>
          <ac:picMkLst>
            <pc:docMk/>
            <pc:sldMk cId="731472761" sldId="315"/>
            <ac:picMk id="6" creationId="{FFC956E5-6999-1025-0ED2-DBA5C9760DD8}"/>
          </ac:picMkLst>
        </pc:picChg>
      </pc:sldChg>
      <pc:sldChg chg="addSp delSp modSp new mod modClrScheme modAnim chgLayout">
        <pc:chgData name="Leonie" userId="c8adda4533ccc9d3" providerId="LiveId" clId="{9AB131BA-835D-4D9C-902A-5908DFD644D3}" dt="2023-02-24T15:29:57.753" v="13114" actId="404"/>
        <pc:sldMkLst>
          <pc:docMk/>
          <pc:sldMk cId="1327123180" sldId="316"/>
        </pc:sldMkLst>
        <pc:spChg chg="del mod ord">
          <ac:chgData name="Leonie" userId="c8adda4533ccc9d3" providerId="LiveId" clId="{9AB131BA-835D-4D9C-902A-5908DFD644D3}" dt="2023-02-22T11:54:47.879" v="4922" actId="700"/>
          <ac:spMkLst>
            <pc:docMk/>
            <pc:sldMk cId="1327123180" sldId="316"/>
            <ac:spMk id="2" creationId="{8AEE9A90-4EC0-B3CC-4086-D0E0896E9184}"/>
          </ac:spMkLst>
        </pc:spChg>
        <pc:spChg chg="add mod ord">
          <ac:chgData name="Leonie" userId="c8adda4533ccc9d3" providerId="LiveId" clId="{9AB131BA-835D-4D9C-902A-5908DFD644D3}" dt="2023-02-24T15:29:57.753" v="13114" actId="404"/>
          <ac:spMkLst>
            <pc:docMk/>
            <pc:sldMk cId="1327123180" sldId="316"/>
            <ac:spMk id="3" creationId="{5CA83279-9AB8-58F6-D030-A55D5E4F55B3}"/>
          </ac:spMkLst>
        </pc:spChg>
        <pc:spChg chg="add mod ord">
          <ac:chgData name="Leonie" userId="c8adda4533ccc9d3" providerId="LiveId" clId="{9AB131BA-835D-4D9C-902A-5908DFD644D3}" dt="2023-02-24T11:19:31.376" v="12178" actId="700"/>
          <ac:spMkLst>
            <pc:docMk/>
            <pc:sldMk cId="1327123180" sldId="316"/>
            <ac:spMk id="4" creationId="{79BCE17C-C9B7-0667-99E8-0FE756111A45}"/>
          </ac:spMkLst>
        </pc:spChg>
      </pc:sldChg>
      <pc:sldChg chg="addSp delSp modSp new mod modClrScheme modAnim chgLayout">
        <pc:chgData name="Leonie" userId="c8adda4533ccc9d3" providerId="LiveId" clId="{9AB131BA-835D-4D9C-902A-5908DFD644D3}" dt="2023-02-24T11:19:42.088" v="12179" actId="700"/>
        <pc:sldMkLst>
          <pc:docMk/>
          <pc:sldMk cId="3454399204" sldId="317"/>
        </pc:sldMkLst>
        <pc:spChg chg="del mod ord">
          <ac:chgData name="Leonie" userId="c8adda4533ccc9d3" providerId="LiveId" clId="{9AB131BA-835D-4D9C-902A-5908DFD644D3}" dt="2023-02-22T12:40:58.232" v="5856" actId="700"/>
          <ac:spMkLst>
            <pc:docMk/>
            <pc:sldMk cId="3454399204" sldId="317"/>
            <ac:spMk id="2" creationId="{370F30E0-60D5-4608-B085-988BEEB4CC5D}"/>
          </ac:spMkLst>
        </pc:spChg>
        <pc:spChg chg="add mod ord">
          <ac:chgData name="Leonie" userId="c8adda4533ccc9d3" providerId="LiveId" clId="{9AB131BA-835D-4D9C-902A-5908DFD644D3}" dt="2023-02-24T11:19:42.088" v="12179" actId="700"/>
          <ac:spMkLst>
            <pc:docMk/>
            <pc:sldMk cId="3454399204" sldId="317"/>
            <ac:spMk id="3" creationId="{08A7C9B0-6399-14AB-C395-024582C3E7D3}"/>
          </ac:spMkLst>
        </pc:spChg>
        <pc:spChg chg="add mod ord">
          <ac:chgData name="Leonie" userId="c8adda4533ccc9d3" providerId="LiveId" clId="{9AB131BA-835D-4D9C-902A-5908DFD644D3}" dt="2023-02-24T11:19:42.088" v="12179" actId="700"/>
          <ac:spMkLst>
            <pc:docMk/>
            <pc:sldMk cId="3454399204" sldId="317"/>
            <ac:spMk id="4" creationId="{CD2F6C81-55AA-EFAE-F570-0728B6F200C7}"/>
          </ac:spMkLst>
        </pc:spChg>
      </pc:sldChg>
      <pc:sldChg chg="addSp delSp modSp new mod ord modClrScheme modAnim chgLayout">
        <pc:chgData name="Leonie" userId="c8adda4533ccc9d3" providerId="LiveId" clId="{9AB131BA-835D-4D9C-902A-5908DFD644D3}" dt="2023-02-24T11:19:42.088" v="12179" actId="700"/>
        <pc:sldMkLst>
          <pc:docMk/>
          <pc:sldMk cId="3509025852" sldId="318"/>
        </pc:sldMkLst>
        <pc:spChg chg="del mod ord">
          <ac:chgData name="Leonie" userId="c8adda4533ccc9d3" providerId="LiveId" clId="{9AB131BA-835D-4D9C-902A-5908DFD644D3}" dt="2023-02-22T12:47:56.305" v="6328" actId="700"/>
          <ac:spMkLst>
            <pc:docMk/>
            <pc:sldMk cId="3509025852" sldId="318"/>
            <ac:spMk id="2" creationId="{4E6FFD3D-6386-F495-62B9-293C3D52EEE9}"/>
          </ac:spMkLst>
        </pc:spChg>
        <pc:spChg chg="add mod ord">
          <ac:chgData name="Leonie" userId="c8adda4533ccc9d3" providerId="LiveId" clId="{9AB131BA-835D-4D9C-902A-5908DFD644D3}" dt="2023-02-24T11:19:42.088" v="12179" actId="700"/>
          <ac:spMkLst>
            <pc:docMk/>
            <pc:sldMk cId="3509025852" sldId="318"/>
            <ac:spMk id="3" creationId="{AB31AAE3-B195-28CB-3190-A4BCBBA89A2B}"/>
          </ac:spMkLst>
        </pc:spChg>
        <pc:spChg chg="add mod ord">
          <ac:chgData name="Leonie" userId="c8adda4533ccc9d3" providerId="LiveId" clId="{9AB131BA-835D-4D9C-902A-5908DFD644D3}" dt="2023-02-24T11:19:42.088" v="12179" actId="700"/>
          <ac:spMkLst>
            <pc:docMk/>
            <pc:sldMk cId="3509025852" sldId="318"/>
            <ac:spMk id="4" creationId="{5097F3D8-1058-02FB-2ABA-AF59E602FF66}"/>
          </ac:spMkLst>
        </pc:spChg>
      </pc:sldChg>
      <pc:sldChg chg="addSp delSp modSp new mod modClrScheme modAnim chgLayout">
        <pc:chgData name="Leonie" userId="c8adda4533ccc9d3" providerId="LiveId" clId="{9AB131BA-835D-4D9C-902A-5908DFD644D3}" dt="2023-02-24T11:19:42.088" v="12179" actId="700"/>
        <pc:sldMkLst>
          <pc:docMk/>
          <pc:sldMk cId="3351165859" sldId="319"/>
        </pc:sldMkLst>
        <pc:spChg chg="del mod ord">
          <ac:chgData name="Leonie" userId="c8adda4533ccc9d3" providerId="LiveId" clId="{9AB131BA-835D-4D9C-902A-5908DFD644D3}" dt="2023-02-22T13:02:03.082" v="6628" actId="700"/>
          <ac:spMkLst>
            <pc:docMk/>
            <pc:sldMk cId="3351165859" sldId="319"/>
            <ac:spMk id="2" creationId="{F873EBBC-E881-BE85-4E86-43230B4BEBD6}"/>
          </ac:spMkLst>
        </pc:spChg>
        <pc:spChg chg="add mod ord">
          <ac:chgData name="Leonie" userId="c8adda4533ccc9d3" providerId="LiveId" clId="{9AB131BA-835D-4D9C-902A-5908DFD644D3}" dt="2023-02-24T11:19:42.088" v="12179" actId="700"/>
          <ac:spMkLst>
            <pc:docMk/>
            <pc:sldMk cId="3351165859" sldId="319"/>
            <ac:spMk id="3" creationId="{A66C5B96-3380-F629-9FAE-7E1261AB0792}"/>
          </ac:spMkLst>
        </pc:spChg>
        <pc:spChg chg="add mod ord">
          <ac:chgData name="Leonie" userId="c8adda4533ccc9d3" providerId="LiveId" clId="{9AB131BA-835D-4D9C-902A-5908DFD644D3}" dt="2023-02-24T11:19:42.088" v="12179" actId="700"/>
          <ac:spMkLst>
            <pc:docMk/>
            <pc:sldMk cId="3351165859" sldId="319"/>
            <ac:spMk id="4" creationId="{C3A3CFE5-A133-89A0-92F6-5DFB6AFDAD37}"/>
          </ac:spMkLst>
        </pc:spChg>
      </pc:sldChg>
      <pc:sldChg chg="addSp delSp modSp new mod modClrScheme modAnim chgLayout">
        <pc:chgData name="Leonie" userId="c8adda4533ccc9d3" providerId="LiveId" clId="{9AB131BA-835D-4D9C-902A-5908DFD644D3}" dt="2023-02-24T15:20:28.126" v="12973" actId="1076"/>
        <pc:sldMkLst>
          <pc:docMk/>
          <pc:sldMk cId="1278392539" sldId="320"/>
        </pc:sldMkLst>
        <pc:spChg chg="del mod ord">
          <ac:chgData name="Leonie" userId="c8adda4533ccc9d3" providerId="LiveId" clId="{9AB131BA-835D-4D9C-902A-5908DFD644D3}" dt="2023-02-22T13:36:18.460" v="7125" actId="700"/>
          <ac:spMkLst>
            <pc:docMk/>
            <pc:sldMk cId="1278392539" sldId="320"/>
            <ac:spMk id="2" creationId="{8F51B839-E89F-9406-31F7-8BBF391F53D7}"/>
          </ac:spMkLst>
        </pc:spChg>
        <pc:spChg chg="add mod ord">
          <ac:chgData name="Leonie" userId="c8adda4533ccc9d3" providerId="LiveId" clId="{9AB131BA-835D-4D9C-902A-5908DFD644D3}" dt="2023-02-24T15:20:23.216" v="12971" actId="14100"/>
          <ac:spMkLst>
            <pc:docMk/>
            <pc:sldMk cId="1278392539" sldId="320"/>
            <ac:spMk id="3" creationId="{6DD5E43C-3FF6-3721-D60C-D9D7BB9E5DA2}"/>
          </ac:spMkLst>
        </pc:spChg>
        <pc:spChg chg="add mod ord">
          <ac:chgData name="Leonie" userId="c8adda4533ccc9d3" providerId="LiveId" clId="{9AB131BA-835D-4D9C-902A-5908DFD644D3}" dt="2023-02-24T11:19:42.088" v="12179" actId="700"/>
          <ac:spMkLst>
            <pc:docMk/>
            <pc:sldMk cId="1278392539" sldId="320"/>
            <ac:spMk id="4" creationId="{AB7D47EE-9C51-2827-7E22-754F5B09F11A}"/>
          </ac:spMkLst>
        </pc:spChg>
        <pc:picChg chg="add mod">
          <ac:chgData name="Leonie" userId="c8adda4533ccc9d3" providerId="LiveId" clId="{9AB131BA-835D-4D9C-902A-5908DFD644D3}" dt="2023-02-24T15:20:28.126" v="12973" actId="1076"/>
          <ac:picMkLst>
            <pc:docMk/>
            <pc:sldMk cId="1278392539" sldId="320"/>
            <ac:picMk id="6" creationId="{5AB9203B-1A9C-3AB3-1C82-A9E8070F20CC}"/>
          </ac:picMkLst>
        </pc:picChg>
      </pc:sldChg>
      <pc:sldChg chg="addSp delSp modSp new mod modClrScheme modAnim chgLayout">
        <pc:chgData name="Leonie" userId="c8adda4533ccc9d3" providerId="LiveId" clId="{9AB131BA-835D-4D9C-902A-5908DFD644D3}" dt="2023-02-24T11:19:51.158" v="12180" actId="700"/>
        <pc:sldMkLst>
          <pc:docMk/>
          <pc:sldMk cId="3264161393" sldId="321"/>
        </pc:sldMkLst>
        <pc:spChg chg="mod ord">
          <ac:chgData name="Leonie" userId="c8adda4533ccc9d3" providerId="LiveId" clId="{9AB131BA-835D-4D9C-902A-5908DFD644D3}" dt="2023-02-24T11:19:51.158" v="12180" actId="700"/>
          <ac:spMkLst>
            <pc:docMk/>
            <pc:sldMk cId="3264161393" sldId="321"/>
            <ac:spMk id="2" creationId="{134878D3-F5C2-4445-A1FD-7A71AC7CBFF6}"/>
          </ac:spMkLst>
        </pc:spChg>
        <pc:spChg chg="del mod ord">
          <ac:chgData name="Leonie" userId="c8adda4533ccc9d3" providerId="LiveId" clId="{9AB131BA-835D-4D9C-902A-5908DFD644D3}" dt="2023-02-22T14:12:03.090" v="7843" actId="700"/>
          <ac:spMkLst>
            <pc:docMk/>
            <pc:sldMk cId="3264161393" sldId="321"/>
            <ac:spMk id="3" creationId="{603284C5-32CB-71A5-4A7E-E9EEE8054104}"/>
          </ac:spMkLst>
        </pc:spChg>
        <pc:spChg chg="del mod ord">
          <ac:chgData name="Leonie" userId="c8adda4533ccc9d3" providerId="LiveId" clId="{9AB131BA-835D-4D9C-902A-5908DFD644D3}" dt="2023-02-22T14:12:03.090" v="7843" actId="700"/>
          <ac:spMkLst>
            <pc:docMk/>
            <pc:sldMk cId="3264161393" sldId="321"/>
            <ac:spMk id="4" creationId="{7B2620D0-19FA-3DD1-5B4F-4649B1DFC263}"/>
          </ac:spMkLst>
        </pc:spChg>
        <pc:spChg chg="add mod ord">
          <ac:chgData name="Leonie" userId="c8adda4533ccc9d3" providerId="LiveId" clId="{9AB131BA-835D-4D9C-902A-5908DFD644D3}" dt="2023-02-24T11:19:51.158" v="12180" actId="700"/>
          <ac:spMkLst>
            <pc:docMk/>
            <pc:sldMk cId="3264161393" sldId="321"/>
            <ac:spMk id="5" creationId="{7C6190B1-D2F4-6B8F-2C99-B7DDAA8A4D3F}"/>
          </ac:spMkLst>
        </pc:spChg>
        <pc:spChg chg="add mod ord">
          <ac:chgData name="Leonie" userId="c8adda4533ccc9d3" providerId="LiveId" clId="{9AB131BA-835D-4D9C-902A-5908DFD644D3}" dt="2023-02-24T11:19:51.158" v="12180" actId="700"/>
          <ac:spMkLst>
            <pc:docMk/>
            <pc:sldMk cId="3264161393" sldId="321"/>
            <ac:spMk id="6" creationId="{82976E47-117B-83D1-AA79-783DCA47F328}"/>
          </ac:spMkLst>
        </pc:spChg>
      </pc:sldChg>
      <pc:sldChg chg="addSp delSp modSp new mod modClrScheme modAnim chgLayout">
        <pc:chgData name="Leonie" userId="c8adda4533ccc9d3" providerId="LiveId" clId="{9AB131BA-835D-4D9C-902A-5908DFD644D3}" dt="2023-02-24T11:19:51.158" v="12180" actId="700"/>
        <pc:sldMkLst>
          <pc:docMk/>
          <pc:sldMk cId="461411323" sldId="322"/>
        </pc:sldMkLst>
        <pc:spChg chg="del mod ord">
          <ac:chgData name="Leonie" userId="c8adda4533ccc9d3" providerId="LiveId" clId="{9AB131BA-835D-4D9C-902A-5908DFD644D3}" dt="2023-02-22T14:18:14.474" v="8241" actId="700"/>
          <ac:spMkLst>
            <pc:docMk/>
            <pc:sldMk cId="461411323" sldId="322"/>
            <ac:spMk id="2" creationId="{E338B63C-DE79-FDF8-B8F0-E8878F35C601}"/>
          </ac:spMkLst>
        </pc:spChg>
        <pc:spChg chg="add mod ord">
          <ac:chgData name="Leonie" userId="c8adda4533ccc9d3" providerId="LiveId" clId="{9AB131BA-835D-4D9C-902A-5908DFD644D3}" dt="2023-02-24T11:19:51.158" v="12180" actId="700"/>
          <ac:spMkLst>
            <pc:docMk/>
            <pc:sldMk cId="461411323" sldId="322"/>
            <ac:spMk id="3" creationId="{057DA60D-5B0F-C4C5-F9C7-1E78A17478CF}"/>
          </ac:spMkLst>
        </pc:spChg>
        <pc:spChg chg="add mod ord">
          <ac:chgData name="Leonie" userId="c8adda4533ccc9d3" providerId="LiveId" clId="{9AB131BA-835D-4D9C-902A-5908DFD644D3}" dt="2023-02-24T11:19:51.158" v="12180" actId="700"/>
          <ac:spMkLst>
            <pc:docMk/>
            <pc:sldMk cId="461411323" sldId="322"/>
            <ac:spMk id="4" creationId="{687705F8-8774-96CB-1795-17E346B9F744}"/>
          </ac:spMkLst>
        </pc:spChg>
      </pc:sldChg>
      <pc:sldChg chg="addSp delSp modSp new mod modClrScheme chgLayout">
        <pc:chgData name="Leonie" userId="c8adda4533ccc9d3" providerId="LiveId" clId="{9AB131BA-835D-4D9C-902A-5908DFD644D3}" dt="2023-02-24T15:17:50.157" v="12961" actId="208"/>
        <pc:sldMkLst>
          <pc:docMk/>
          <pc:sldMk cId="1559893307" sldId="323"/>
        </pc:sldMkLst>
        <pc:spChg chg="mod ord">
          <ac:chgData name="Leonie" userId="c8adda4533ccc9d3" providerId="LiveId" clId="{9AB131BA-835D-4D9C-902A-5908DFD644D3}" dt="2023-02-24T14:20:09.785" v="12347" actId="700"/>
          <ac:spMkLst>
            <pc:docMk/>
            <pc:sldMk cId="1559893307" sldId="323"/>
            <ac:spMk id="2" creationId="{69F7A211-D5A5-8611-31FA-927188D67DF8}"/>
          </ac:spMkLst>
        </pc:spChg>
        <pc:spChg chg="del mod ord">
          <ac:chgData name="Leonie" userId="c8adda4533ccc9d3" providerId="LiveId" clId="{9AB131BA-835D-4D9C-902A-5908DFD644D3}" dt="2023-02-24T14:20:09.785" v="12347" actId="700"/>
          <ac:spMkLst>
            <pc:docMk/>
            <pc:sldMk cId="1559893307" sldId="323"/>
            <ac:spMk id="3" creationId="{2045E934-D1FE-244F-70A0-BE12F3D2341F}"/>
          </ac:spMkLst>
        </pc:spChg>
        <pc:spChg chg="del mod ord">
          <ac:chgData name="Leonie" userId="c8adda4533ccc9d3" providerId="LiveId" clId="{9AB131BA-835D-4D9C-902A-5908DFD644D3}" dt="2023-02-24T14:20:09.785" v="12347" actId="700"/>
          <ac:spMkLst>
            <pc:docMk/>
            <pc:sldMk cId="1559893307" sldId="323"/>
            <ac:spMk id="4" creationId="{2918E4F5-FCFB-6158-9E36-614BBFAA4686}"/>
          </ac:spMkLst>
        </pc:spChg>
        <pc:spChg chg="add del mod ord">
          <ac:chgData name="Leonie" userId="c8adda4533ccc9d3" providerId="LiveId" clId="{9AB131BA-835D-4D9C-902A-5908DFD644D3}" dt="2023-02-24T14:20:19.226" v="12349" actId="478"/>
          <ac:spMkLst>
            <pc:docMk/>
            <pc:sldMk cId="1559893307" sldId="323"/>
            <ac:spMk id="5" creationId="{8D3FDC9A-992B-54F9-B588-8F723D6223F6}"/>
          </ac:spMkLst>
        </pc:spChg>
        <pc:spChg chg="add del mod ord">
          <ac:chgData name="Leonie" userId="c8adda4533ccc9d3" providerId="LiveId" clId="{9AB131BA-835D-4D9C-902A-5908DFD644D3}" dt="2023-02-24T14:20:17.723" v="12348" actId="478"/>
          <ac:spMkLst>
            <pc:docMk/>
            <pc:sldMk cId="1559893307" sldId="323"/>
            <ac:spMk id="6" creationId="{561A4986-16A1-BCE9-C8D4-33221850182B}"/>
          </ac:spMkLst>
        </pc:spChg>
        <pc:spChg chg="add mod">
          <ac:chgData name="Leonie" userId="c8adda4533ccc9d3" providerId="LiveId" clId="{9AB131BA-835D-4D9C-902A-5908DFD644D3}" dt="2023-02-24T14:32:13.923" v="12516" actId="1076"/>
          <ac:spMkLst>
            <pc:docMk/>
            <pc:sldMk cId="1559893307" sldId="323"/>
            <ac:spMk id="7" creationId="{0B13361C-07BB-4B88-CE14-336A79DFC6FB}"/>
          </ac:spMkLst>
        </pc:spChg>
        <pc:spChg chg="add mod">
          <ac:chgData name="Leonie" userId="c8adda4533ccc9d3" providerId="LiveId" clId="{9AB131BA-835D-4D9C-902A-5908DFD644D3}" dt="2023-02-24T14:33:54.707" v="12540" actId="14100"/>
          <ac:spMkLst>
            <pc:docMk/>
            <pc:sldMk cId="1559893307" sldId="323"/>
            <ac:spMk id="8" creationId="{6498F906-512C-4168-C4F0-CE47AA231799}"/>
          </ac:spMkLst>
        </pc:spChg>
        <pc:spChg chg="add del mod">
          <ac:chgData name="Leonie" userId="c8adda4533ccc9d3" providerId="LiveId" clId="{9AB131BA-835D-4D9C-902A-5908DFD644D3}" dt="2023-02-24T14:28:18.541" v="12486" actId="478"/>
          <ac:spMkLst>
            <pc:docMk/>
            <pc:sldMk cId="1559893307" sldId="323"/>
            <ac:spMk id="9" creationId="{7366D0F5-A4C1-D773-95DD-699F55D77250}"/>
          </ac:spMkLst>
        </pc:spChg>
        <pc:spChg chg="add del mod">
          <ac:chgData name="Leonie" userId="c8adda4533ccc9d3" providerId="LiveId" clId="{9AB131BA-835D-4D9C-902A-5908DFD644D3}" dt="2023-02-24T14:34:40.116" v="12546" actId="478"/>
          <ac:spMkLst>
            <pc:docMk/>
            <pc:sldMk cId="1559893307" sldId="323"/>
            <ac:spMk id="10" creationId="{EB03E2ED-C21D-C14A-D0CD-946EB5783310}"/>
          </ac:spMkLst>
        </pc:spChg>
        <pc:spChg chg="add mod">
          <ac:chgData name="Leonie" userId="c8adda4533ccc9d3" providerId="LiveId" clId="{9AB131BA-835D-4D9C-902A-5908DFD644D3}" dt="2023-02-24T14:35:53.118" v="12567" actId="208"/>
          <ac:spMkLst>
            <pc:docMk/>
            <pc:sldMk cId="1559893307" sldId="323"/>
            <ac:spMk id="11" creationId="{3CD96E73-6999-2386-A399-2508DB005547}"/>
          </ac:spMkLst>
        </pc:spChg>
        <pc:spChg chg="add mod">
          <ac:chgData name="Leonie" userId="c8adda4533ccc9d3" providerId="LiveId" clId="{9AB131BA-835D-4D9C-902A-5908DFD644D3}" dt="2023-02-24T14:35:58.659" v="12568" actId="208"/>
          <ac:spMkLst>
            <pc:docMk/>
            <pc:sldMk cId="1559893307" sldId="323"/>
            <ac:spMk id="12" creationId="{37734B15-61BA-67DF-521C-5F20E1300C7A}"/>
          </ac:spMkLst>
        </pc:spChg>
        <pc:spChg chg="add del mod">
          <ac:chgData name="Leonie" userId="c8adda4533ccc9d3" providerId="LiveId" clId="{9AB131BA-835D-4D9C-902A-5908DFD644D3}" dt="2023-02-24T14:34:32.849" v="12545" actId="478"/>
          <ac:spMkLst>
            <pc:docMk/>
            <pc:sldMk cId="1559893307" sldId="323"/>
            <ac:spMk id="13" creationId="{3DCB3A40-9A60-66E5-7F25-F95C99869607}"/>
          </ac:spMkLst>
        </pc:spChg>
        <pc:spChg chg="add del mod">
          <ac:chgData name="Leonie" userId="c8adda4533ccc9d3" providerId="LiveId" clId="{9AB131BA-835D-4D9C-902A-5908DFD644D3}" dt="2023-02-24T14:34:43.329" v="12547" actId="478"/>
          <ac:spMkLst>
            <pc:docMk/>
            <pc:sldMk cId="1559893307" sldId="323"/>
            <ac:spMk id="14" creationId="{E604AF55-9094-3194-D95F-C728C0FE47CB}"/>
          </ac:spMkLst>
        </pc:spChg>
        <pc:spChg chg="add del mod">
          <ac:chgData name="Leonie" userId="c8adda4533ccc9d3" providerId="LiveId" clId="{9AB131BA-835D-4D9C-902A-5908DFD644D3}" dt="2023-02-24T14:34:54.458" v="12553"/>
          <ac:spMkLst>
            <pc:docMk/>
            <pc:sldMk cId="1559893307" sldId="323"/>
            <ac:spMk id="15" creationId="{4AB03B9A-BD82-7341-2A9F-BDE3CFFB870D}"/>
          </ac:spMkLst>
        </pc:spChg>
        <pc:spChg chg="add del mod">
          <ac:chgData name="Leonie" userId="c8adda4533ccc9d3" providerId="LiveId" clId="{9AB131BA-835D-4D9C-902A-5908DFD644D3}" dt="2023-02-24T14:34:53.109" v="12551"/>
          <ac:spMkLst>
            <pc:docMk/>
            <pc:sldMk cId="1559893307" sldId="323"/>
            <ac:spMk id="16" creationId="{E035172D-6230-BAE6-FA8E-4888FA573A94}"/>
          </ac:spMkLst>
        </pc:spChg>
        <pc:spChg chg="add mod">
          <ac:chgData name="Leonie" userId="c8adda4533ccc9d3" providerId="LiveId" clId="{9AB131BA-835D-4D9C-902A-5908DFD644D3}" dt="2023-02-24T14:35:28.731" v="12564" actId="14100"/>
          <ac:spMkLst>
            <pc:docMk/>
            <pc:sldMk cId="1559893307" sldId="323"/>
            <ac:spMk id="17" creationId="{879535A1-080A-6AF5-653E-A229EB3C9954}"/>
          </ac:spMkLst>
        </pc:spChg>
        <pc:spChg chg="add mod">
          <ac:chgData name="Leonie" userId="c8adda4533ccc9d3" providerId="LiveId" clId="{9AB131BA-835D-4D9C-902A-5908DFD644D3}" dt="2023-02-24T14:35:46.885" v="12566" actId="208"/>
          <ac:spMkLst>
            <pc:docMk/>
            <pc:sldMk cId="1559893307" sldId="323"/>
            <ac:spMk id="18" creationId="{F488A882-DF36-A51A-C914-2EC8A58F43CA}"/>
          </ac:spMkLst>
        </pc:spChg>
        <pc:spChg chg="add mod">
          <ac:chgData name="Leonie" userId="c8adda4533ccc9d3" providerId="LiveId" clId="{9AB131BA-835D-4D9C-902A-5908DFD644D3}" dt="2023-02-24T14:36:04.744" v="12569" actId="208"/>
          <ac:spMkLst>
            <pc:docMk/>
            <pc:sldMk cId="1559893307" sldId="323"/>
            <ac:spMk id="19" creationId="{1060B091-50F5-875F-1532-BEA1D48EA642}"/>
          </ac:spMkLst>
        </pc:spChg>
        <pc:spChg chg="add mod">
          <ac:chgData name="Leonie" userId="c8adda4533ccc9d3" providerId="LiveId" clId="{9AB131BA-835D-4D9C-902A-5908DFD644D3}" dt="2023-02-24T15:16:06.610" v="12945" actId="1076"/>
          <ac:spMkLst>
            <pc:docMk/>
            <pc:sldMk cId="1559893307" sldId="323"/>
            <ac:spMk id="20" creationId="{5A155C66-D065-7819-C953-C6AFC857ADD0}"/>
          </ac:spMkLst>
        </pc:spChg>
        <pc:spChg chg="add del mod">
          <ac:chgData name="Leonie" userId="c8adda4533ccc9d3" providerId="LiveId" clId="{9AB131BA-835D-4D9C-902A-5908DFD644D3}" dt="2023-02-24T14:39:07.300" v="12623"/>
          <ac:spMkLst>
            <pc:docMk/>
            <pc:sldMk cId="1559893307" sldId="323"/>
            <ac:spMk id="21" creationId="{EC5F75FE-D4DC-1309-87FB-3EDDB4EA9DFB}"/>
          </ac:spMkLst>
        </pc:spChg>
        <pc:spChg chg="add mod">
          <ac:chgData name="Leonie" userId="c8adda4533ccc9d3" providerId="LiveId" clId="{9AB131BA-835D-4D9C-902A-5908DFD644D3}" dt="2023-02-24T14:44:34.431" v="12934" actId="1076"/>
          <ac:spMkLst>
            <pc:docMk/>
            <pc:sldMk cId="1559893307" sldId="323"/>
            <ac:spMk id="22" creationId="{1DB3A3CD-BCAC-47DB-08E6-FF5D4E4BB62F}"/>
          </ac:spMkLst>
        </pc:spChg>
        <pc:spChg chg="add mod">
          <ac:chgData name="Leonie" userId="c8adda4533ccc9d3" providerId="LiveId" clId="{9AB131BA-835D-4D9C-902A-5908DFD644D3}" dt="2023-02-24T15:16:47.353" v="12953" actId="1076"/>
          <ac:spMkLst>
            <pc:docMk/>
            <pc:sldMk cId="1559893307" sldId="323"/>
            <ac:spMk id="23" creationId="{E0886378-3A84-326B-861E-C1046DB11A63}"/>
          </ac:spMkLst>
        </pc:spChg>
        <pc:spChg chg="add mod">
          <ac:chgData name="Leonie" userId="c8adda4533ccc9d3" providerId="LiveId" clId="{9AB131BA-835D-4D9C-902A-5908DFD644D3}" dt="2023-02-24T15:16:30.024" v="12950" actId="1076"/>
          <ac:spMkLst>
            <pc:docMk/>
            <pc:sldMk cId="1559893307" sldId="323"/>
            <ac:spMk id="24" creationId="{D465CE3B-78B7-A136-27F5-31CE035FB4C4}"/>
          </ac:spMkLst>
        </pc:spChg>
        <pc:cxnChg chg="add mod">
          <ac:chgData name="Leonie" userId="c8adda4533ccc9d3" providerId="LiveId" clId="{9AB131BA-835D-4D9C-902A-5908DFD644D3}" dt="2023-02-24T15:16:06.610" v="12945" actId="1076"/>
          <ac:cxnSpMkLst>
            <pc:docMk/>
            <pc:sldMk cId="1559893307" sldId="323"/>
            <ac:cxnSpMk id="26" creationId="{EBBCE2C7-2AA8-CC59-2F48-531D12506EA3}"/>
          </ac:cxnSpMkLst>
        </pc:cxnChg>
        <pc:cxnChg chg="add mod">
          <ac:chgData name="Leonie" userId="c8adda4533ccc9d3" providerId="LiveId" clId="{9AB131BA-835D-4D9C-902A-5908DFD644D3}" dt="2023-02-24T15:16:06.610" v="12945" actId="1076"/>
          <ac:cxnSpMkLst>
            <pc:docMk/>
            <pc:sldMk cId="1559893307" sldId="323"/>
            <ac:cxnSpMk id="28" creationId="{5C029B9A-9163-8FFD-E0BF-EC7B9E20211B}"/>
          </ac:cxnSpMkLst>
        </pc:cxnChg>
        <pc:cxnChg chg="add mod">
          <ac:chgData name="Leonie" userId="c8adda4533ccc9d3" providerId="LiveId" clId="{9AB131BA-835D-4D9C-902A-5908DFD644D3}" dt="2023-02-24T15:16:38.972" v="12951" actId="208"/>
          <ac:cxnSpMkLst>
            <pc:docMk/>
            <pc:sldMk cId="1559893307" sldId="323"/>
            <ac:cxnSpMk id="31" creationId="{112B2C14-F655-DCF6-EF4E-1AF55ADDB624}"/>
          </ac:cxnSpMkLst>
        </pc:cxnChg>
        <pc:cxnChg chg="add mod">
          <ac:chgData name="Leonie" userId="c8adda4533ccc9d3" providerId="LiveId" clId="{9AB131BA-835D-4D9C-902A-5908DFD644D3}" dt="2023-02-24T15:16:38.972" v="12951" actId="208"/>
          <ac:cxnSpMkLst>
            <pc:docMk/>
            <pc:sldMk cId="1559893307" sldId="323"/>
            <ac:cxnSpMk id="36" creationId="{CC0A90BE-5281-70A1-FEB1-697AD000A205}"/>
          </ac:cxnSpMkLst>
        </pc:cxnChg>
        <pc:cxnChg chg="add mod">
          <ac:chgData name="Leonie" userId="c8adda4533ccc9d3" providerId="LiveId" clId="{9AB131BA-835D-4D9C-902A-5908DFD644D3}" dt="2023-02-24T15:17:50.157" v="12961" actId="208"/>
          <ac:cxnSpMkLst>
            <pc:docMk/>
            <pc:sldMk cId="1559893307" sldId="323"/>
            <ac:cxnSpMk id="42" creationId="{771CD8CA-07C5-1C19-2E4C-A697C04E8274}"/>
          </ac:cxnSpMkLst>
        </pc:cxnChg>
        <pc:cxnChg chg="add mod">
          <ac:chgData name="Leonie" userId="c8adda4533ccc9d3" providerId="LiveId" clId="{9AB131BA-835D-4D9C-902A-5908DFD644D3}" dt="2023-02-24T15:17:46.361" v="12960" actId="208"/>
          <ac:cxnSpMkLst>
            <pc:docMk/>
            <pc:sldMk cId="1559893307" sldId="323"/>
            <ac:cxnSpMk id="45" creationId="{F80AE73E-D74F-0891-F3CF-4440A72BE51B}"/>
          </ac:cxnSpMkLst>
        </pc:cxnChg>
      </pc:sldChg>
      <pc:sldChg chg="addSp delSp modSp new add del mod modClrScheme chgLayout">
        <pc:chgData name="Leonie" userId="c8adda4533ccc9d3" providerId="LiveId" clId="{9AB131BA-835D-4D9C-902A-5908DFD644D3}" dt="2023-02-24T11:21:46.806" v="12185" actId="47"/>
        <pc:sldMkLst>
          <pc:docMk/>
          <pc:sldMk cId="2821417108" sldId="323"/>
        </pc:sldMkLst>
        <pc:spChg chg="mod ord">
          <ac:chgData name="Leonie" userId="c8adda4533ccc9d3" providerId="LiveId" clId="{9AB131BA-835D-4D9C-902A-5908DFD644D3}" dt="2023-02-24T11:18:19.398" v="12174" actId="700"/>
          <ac:spMkLst>
            <pc:docMk/>
            <pc:sldMk cId="2821417108" sldId="323"/>
            <ac:spMk id="2" creationId="{DB727A11-A15D-CDDC-EDA8-28BED276E24C}"/>
          </ac:spMkLst>
        </pc:spChg>
        <pc:spChg chg="add del">
          <ac:chgData name="Leonie" userId="c8adda4533ccc9d3" providerId="LiveId" clId="{9AB131BA-835D-4D9C-902A-5908DFD644D3}" dt="2023-02-24T11:18:19.398" v="12174" actId="700"/>
          <ac:spMkLst>
            <pc:docMk/>
            <pc:sldMk cId="2821417108" sldId="323"/>
            <ac:spMk id="3" creationId="{0C97154A-E02D-9AF7-4E21-3C5691B7D7F4}"/>
          </ac:spMkLst>
        </pc:spChg>
        <pc:spChg chg="mod ord">
          <ac:chgData name="Leonie" userId="c8adda4533ccc9d3" providerId="LiveId" clId="{9AB131BA-835D-4D9C-902A-5908DFD644D3}" dt="2023-02-24T11:18:19.398" v="12174" actId="700"/>
          <ac:spMkLst>
            <pc:docMk/>
            <pc:sldMk cId="2821417108" sldId="323"/>
            <ac:spMk id="4" creationId="{BF790552-08FB-EA75-6674-9256A16CD9F3}"/>
          </ac:spMkLst>
        </pc:spChg>
        <pc:spChg chg="add del mod ord">
          <ac:chgData name="Leonie" userId="c8adda4533ccc9d3" providerId="LiveId" clId="{9AB131BA-835D-4D9C-902A-5908DFD644D3}" dt="2023-02-24T11:18:19.398" v="12174" actId="700"/>
          <ac:spMkLst>
            <pc:docMk/>
            <pc:sldMk cId="2821417108" sldId="323"/>
            <ac:spMk id="5" creationId="{4986911D-A98D-EF4F-B41C-DC054A369F04}"/>
          </ac:spMkLst>
        </pc:spChg>
        <pc:spChg chg="add del mod ord">
          <ac:chgData name="Leonie" userId="c8adda4533ccc9d3" providerId="LiveId" clId="{9AB131BA-835D-4D9C-902A-5908DFD644D3}" dt="2023-02-24T11:18:17.367" v="12172" actId="700"/>
          <ac:spMkLst>
            <pc:docMk/>
            <pc:sldMk cId="2821417108" sldId="323"/>
            <ac:spMk id="6" creationId="{840DD1C9-32D9-7CA4-1E85-23E98BA44D29}"/>
          </ac:spMkLst>
        </pc:spChg>
      </pc:sldChg>
      <pc:sldChg chg="modSp new mod modAnim">
        <pc:chgData name="Leonie" userId="c8adda4533ccc9d3" providerId="LiveId" clId="{9AB131BA-835D-4D9C-902A-5908DFD644D3}" dt="2023-02-25T17:41:06.336" v="14573" actId="114"/>
        <pc:sldMkLst>
          <pc:docMk/>
          <pc:sldMk cId="1153049026" sldId="324"/>
        </pc:sldMkLst>
        <pc:spChg chg="mod">
          <ac:chgData name="Leonie" userId="c8adda4533ccc9d3" providerId="LiveId" clId="{9AB131BA-835D-4D9C-902A-5908DFD644D3}" dt="2023-02-25T17:41:06.336" v="14573" actId="114"/>
          <ac:spMkLst>
            <pc:docMk/>
            <pc:sldMk cId="1153049026" sldId="324"/>
            <ac:spMk id="3" creationId="{C0C6C756-C260-7AA6-87BF-B975E5B1E0E8}"/>
          </ac:spMkLst>
        </pc:spChg>
        <pc:spChg chg="mod">
          <ac:chgData name="Leonie" userId="c8adda4533ccc9d3" providerId="LiveId" clId="{9AB131BA-835D-4D9C-902A-5908DFD644D3}" dt="2023-02-25T16:54:35.368" v="13566" actId="20577"/>
          <ac:spMkLst>
            <pc:docMk/>
            <pc:sldMk cId="1153049026" sldId="324"/>
            <ac:spMk id="4" creationId="{45A205EC-40DA-8C92-842B-ED8DBB318D64}"/>
          </ac:spMkLst>
        </pc:spChg>
      </pc:sldChg>
      <pc:sldChg chg="addSp delSp modSp new mod">
        <pc:chgData name="Leonie" userId="c8adda4533ccc9d3" providerId="LiveId" clId="{9AB131BA-835D-4D9C-902A-5908DFD644D3}" dt="2023-02-24T16:04:41.909" v="13554" actId="20577"/>
        <pc:sldMkLst>
          <pc:docMk/>
          <pc:sldMk cId="3960551865" sldId="325"/>
        </pc:sldMkLst>
        <pc:spChg chg="mod">
          <ac:chgData name="Leonie" userId="c8adda4533ccc9d3" providerId="LiveId" clId="{9AB131BA-835D-4D9C-902A-5908DFD644D3}" dt="2023-02-24T16:04:41.909" v="13554" actId="20577"/>
          <ac:spMkLst>
            <pc:docMk/>
            <pc:sldMk cId="3960551865" sldId="325"/>
            <ac:spMk id="3" creationId="{F89EEC13-A0E7-2299-E531-84879367DC46}"/>
          </ac:spMkLst>
        </pc:spChg>
        <pc:spChg chg="del">
          <ac:chgData name="Leonie" userId="c8adda4533ccc9d3" providerId="LiveId" clId="{9AB131BA-835D-4D9C-902A-5908DFD644D3}" dt="2023-02-24T15:44:16.432" v="13342" actId="478"/>
          <ac:spMkLst>
            <pc:docMk/>
            <pc:sldMk cId="3960551865" sldId="325"/>
            <ac:spMk id="4" creationId="{A99B86ED-A954-FCA3-3ECB-4A76C4C6A25B}"/>
          </ac:spMkLst>
        </pc:spChg>
        <pc:spChg chg="add mod">
          <ac:chgData name="Leonie" userId="c8adda4533ccc9d3" providerId="LiveId" clId="{9AB131BA-835D-4D9C-902A-5908DFD644D3}" dt="2023-02-24T15:53:13.257" v="13452" actId="14100"/>
          <ac:spMkLst>
            <pc:docMk/>
            <pc:sldMk cId="3960551865" sldId="325"/>
            <ac:spMk id="5" creationId="{CE329F64-70FE-16E3-8479-4BE2E56554FC}"/>
          </ac:spMkLst>
        </pc:spChg>
        <pc:spChg chg="add mod">
          <ac:chgData name="Leonie" userId="c8adda4533ccc9d3" providerId="LiveId" clId="{9AB131BA-835D-4D9C-902A-5908DFD644D3}" dt="2023-02-24T15:53:34.832" v="13458" actId="14100"/>
          <ac:spMkLst>
            <pc:docMk/>
            <pc:sldMk cId="3960551865" sldId="325"/>
            <ac:spMk id="6" creationId="{67FD9B21-AB53-FEFA-712D-ACD20C1B128F}"/>
          </ac:spMkLst>
        </pc:spChg>
        <pc:spChg chg="add mod">
          <ac:chgData name="Leonie" userId="c8adda4533ccc9d3" providerId="LiveId" clId="{9AB131BA-835D-4D9C-902A-5908DFD644D3}" dt="2023-02-24T15:57:44.647" v="13493" actId="14100"/>
          <ac:spMkLst>
            <pc:docMk/>
            <pc:sldMk cId="3960551865" sldId="325"/>
            <ac:spMk id="7" creationId="{4E8187DD-A194-42EA-458B-DD9338C63D10}"/>
          </ac:spMkLst>
        </pc:spChg>
        <pc:spChg chg="add mod">
          <ac:chgData name="Leonie" userId="c8adda4533ccc9d3" providerId="LiveId" clId="{9AB131BA-835D-4D9C-902A-5908DFD644D3}" dt="2023-02-24T15:58:07.294" v="13498" actId="1076"/>
          <ac:spMkLst>
            <pc:docMk/>
            <pc:sldMk cId="3960551865" sldId="325"/>
            <ac:spMk id="8" creationId="{92BB762A-873A-7201-D126-A44E82F21055}"/>
          </ac:spMkLst>
        </pc:spChg>
        <pc:spChg chg="add mod">
          <ac:chgData name="Leonie" userId="c8adda4533ccc9d3" providerId="LiveId" clId="{9AB131BA-835D-4D9C-902A-5908DFD644D3}" dt="2023-02-24T15:57:37.101" v="13491" actId="208"/>
          <ac:spMkLst>
            <pc:docMk/>
            <pc:sldMk cId="3960551865" sldId="325"/>
            <ac:spMk id="9" creationId="{99CA7081-F8B3-F48F-8C61-70D5A66DF619}"/>
          </ac:spMkLst>
        </pc:spChg>
        <pc:spChg chg="add mod">
          <ac:chgData name="Leonie" userId="c8adda4533ccc9d3" providerId="LiveId" clId="{9AB131BA-835D-4D9C-902A-5908DFD644D3}" dt="2023-02-24T15:57:50.999" v="13495" actId="208"/>
          <ac:spMkLst>
            <pc:docMk/>
            <pc:sldMk cId="3960551865" sldId="325"/>
            <ac:spMk id="10" creationId="{B98F20DB-24D4-D540-F565-CA2201CF14D7}"/>
          </ac:spMkLst>
        </pc:spChg>
        <pc:spChg chg="add mod">
          <ac:chgData name="Leonie" userId="c8adda4533ccc9d3" providerId="LiveId" clId="{9AB131BA-835D-4D9C-902A-5908DFD644D3}" dt="2023-02-24T16:02:56.796" v="13529" actId="14100"/>
          <ac:spMkLst>
            <pc:docMk/>
            <pc:sldMk cId="3960551865" sldId="325"/>
            <ac:spMk id="11" creationId="{47AF3661-6126-26B5-5435-9408DC33C8E8}"/>
          </ac:spMkLst>
        </pc:spChg>
        <pc:spChg chg="add mod">
          <ac:chgData name="Leonie" userId="c8adda4533ccc9d3" providerId="LiveId" clId="{9AB131BA-835D-4D9C-902A-5908DFD644D3}" dt="2023-02-24T15:57:28.164" v="13490" actId="208"/>
          <ac:spMkLst>
            <pc:docMk/>
            <pc:sldMk cId="3960551865" sldId="325"/>
            <ac:spMk id="12" creationId="{654574DE-E401-9E86-616A-FA0B505A2F8D}"/>
          </ac:spMkLst>
        </pc:spChg>
        <pc:spChg chg="add mod">
          <ac:chgData name="Leonie" userId="c8adda4533ccc9d3" providerId="LiveId" clId="{9AB131BA-835D-4D9C-902A-5908DFD644D3}" dt="2023-02-24T15:57:23.221" v="13488" actId="208"/>
          <ac:spMkLst>
            <pc:docMk/>
            <pc:sldMk cId="3960551865" sldId="325"/>
            <ac:spMk id="13" creationId="{B1AB4897-FECA-ED1A-733E-2B1BEF11C753}"/>
          </ac:spMkLst>
        </pc:spChg>
        <pc:spChg chg="add mod">
          <ac:chgData name="Leonie" userId="c8adda4533ccc9d3" providerId="LiveId" clId="{9AB131BA-835D-4D9C-902A-5908DFD644D3}" dt="2023-02-24T16:03:10.758" v="13532" actId="14100"/>
          <ac:spMkLst>
            <pc:docMk/>
            <pc:sldMk cId="3960551865" sldId="325"/>
            <ac:spMk id="14" creationId="{9051A335-9788-C51C-3863-6F90E69533FB}"/>
          </ac:spMkLst>
        </pc:spChg>
        <pc:spChg chg="add mod">
          <ac:chgData name="Leonie" userId="c8adda4533ccc9d3" providerId="LiveId" clId="{9AB131BA-835D-4D9C-902A-5908DFD644D3}" dt="2023-02-24T16:04:22.990" v="13549" actId="1076"/>
          <ac:spMkLst>
            <pc:docMk/>
            <pc:sldMk cId="3960551865" sldId="325"/>
            <ac:spMk id="44" creationId="{8FB4C1E6-4A65-043F-07D8-EC79C3052662}"/>
          </ac:spMkLst>
        </pc:spChg>
        <pc:spChg chg="add mod">
          <ac:chgData name="Leonie" userId="c8adda4533ccc9d3" providerId="LiveId" clId="{9AB131BA-835D-4D9C-902A-5908DFD644D3}" dt="2023-02-24T16:04:30.249" v="13551" actId="1076"/>
          <ac:spMkLst>
            <pc:docMk/>
            <pc:sldMk cId="3960551865" sldId="325"/>
            <ac:spMk id="45" creationId="{46AF060E-062C-24C3-B6FF-AC18AA1694E3}"/>
          </ac:spMkLst>
        </pc:spChg>
        <pc:cxnChg chg="add del mod">
          <ac:chgData name="Leonie" userId="c8adda4533ccc9d3" providerId="LiveId" clId="{9AB131BA-835D-4D9C-902A-5908DFD644D3}" dt="2023-02-24T16:01:13.227" v="13513" actId="478"/>
          <ac:cxnSpMkLst>
            <pc:docMk/>
            <pc:sldMk cId="3960551865" sldId="325"/>
            <ac:cxnSpMk id="16" creationId="{C5B483FC-1327-E64A-BBBC-5C1D4660412C}"/>
          </ac:cxnSpMkLst>
        </pc:cxnChg>
        <pc:cxnChg chg="add del mod">
          <ac:chgData name="Leonie" userId="c8adda4533ccc9d3" providerId="LiveId" clId="{9AB131BA-835D-4D9C-902A-5908DFD644D3}" dt="2023-02-24T16:01:09.762" v="13512" actId="478"/>
          <ac:cxnSpMkLst>
            <pc:docMk/>
            <pc:sldMk cId="3960551865" sldId="325"/>
            <ac:cxnSpMk id="19" creationId="{2C518FA7-1A3E-688C-02D8-1033146AEEDB}"/>
          </ac:cxnSpMkLst>
        </pc:cxnChg>
        <pc:cxnChg chg="add mod">
          <ac:chgData name="Leonie" userId="c8adda4533ccc9d3" providerId="LiveId" clId="{9AB131BA-835D-4D9C-902A-5908DFD644D3}" dt="2023-02-24T16:03:20.457" v="13534" actId="14100"/>
          <ac:cxnSpMkLst>
            <pc:docMk/>
            <pc:sldMk cId="3960551865" sldId="325"/>
            <ac:cxnSpMk id="26" creationId="{7A973B99-020E-75FB-7D0C-ECEA99107297}"/>
          </ac:cxnSpMkLst>
        </pc:cxnChg>
        <pc:cxnChg chg="add mod">
          <ac:chgData name="Leonie" userId="c8adda4533ccc9d3" providerId="LiveId" clId="{9AB131BA-835D-4D9C-902A-5908DFD644D3}" dt="2023-02-24T16:03:16.839" v="13533" actId="14100"/>
          <ac:cxnSpMkLst>
            <pc:docMk/>
            <pc:sldMk cId="3960551865" sldId="325"/>
            <ac:cxnSpMk id="29" creationId="{A98AF2CC-9F71-0DC1-3A7C-1E712AA9B256}"/>
          </ac:cxnSpMkLst>
        </pc:cxnChg>
      </pc:sldChg>
      <pc:sldMasterChg chg="addSp delSp modSp mod modSldLayout">
        <pc:chgData name="Leonie" userId="c8adda4533ccc9d3" providerId="LiveId" clId="{9AB131BA-835D-4D9C-902A-5908DFD644D3}" dt="2023-02-25T17:01:59.381" v="13852" actId="1076"/>
        <pc:sldMasterMkLst>
          <pc:docMk/>
          <pc:sldMasterMk cId="27306029" sldId="2147483654"/>
        </pc:sldMasterMkLst>
        <pc:spChg chg="mod">
          <ac:chgData name="Leonie" userId="c8adda4533ccc9d3" providerId="LiveId" clId="{9AB131BA-835D-4D9C-902A-5908DFD644D3}" dt="2023-02-24T10:48:33.085" v="12081" actId="2711"/>
          <ac:spMkLst>
            <pc:docMk/>
            <pc:sldMasterMk cId="27306029" sldId="2147483654"/>
            <ac:spMk id="3" creationId="{B4F9E356-B5D4-4566-9D46-785C5AB9A7F5}"/>
          </ac:spMkLst>
        </pc:spChg>
        <pc:spChg chg="mod topLvl">
          <ac:chgData name="Leonie" userId="c8adda4533ccc9d3" providerId="LiveId" clId="{9AB131BA-835D-4D9C-902A-5908DFD644D3}" dt="2023-02-24T10:44:44.638" v="12078" actId="165"/>
          <ac:spMkLst>
            <pc:docMk/>
            <pc:sldMasterMk cId="27306029" sldId="2147483654"/>
            <ac:spMk id="4" creationId="{884E543E-F414-38EB-2EE6-E824C306C646}"/>
          </ac:spMkLst>
        </pc:spChg>
        <pc:spChg chg="mod topLvl">
          <ac:chgData name="Leonie" userId="c8adda4533ccc9d3" providerId="LiveId" clId="{9AB131BA-835D-4D9C-902A-5908DFD644D3}" dt="2023-02-24T10:44:44.638" v="12078" actId="165"/>
          <ac:spMkLst>
            <pc:docMk/>
            <pc:sldMasterMk cId="27306029" sldId="2147483654"/>
            <ac:spMk id="6" creationId="{E55CF26A-E3B3-E9D5-4DAF-52814B0E8CBF}"/>
          </ac:spMkLst>
        </pc:spChg>
        <pc:spChg chg="mod">
          <ac:chgData name="Leonie" userId="c8adda4533ccc9d3" providerId="LiveId" clId="{9AB131BA-835D-4D9C-902A-5908DFD644D3}" dt="2023-02-25T17:01:52.922" v="13851" actId="1076"/>
          <ac:spMkLst>
            <pc:docMk/>
            <pc:sldMasterMk cId="27306029" sldId="2147483654"/>
            <ac:spMk id="7" creationId="{DFD8EF26-FA82-6D40-93F2-70EAE952FA46}"/>
          </ac:spMkLst>
        </pc:spChg>
        <pc:spChg chg="mod topLvl">
          <ac:chgData name="Leonie" userId="c8adda4533ccc9d3" providerId="LiveId" clId="{9AB131BA-835D-4D9C-902A-5908DFD644D3}" dt="2023-02-24T10:44:44.638" v="12078" actId="165"/>
          <ac:spMkLst>
            <pc:docMk/>
            <pc:sldMasterMk cId="27306029" sldId="2147483654"/>
            <ac:spMk id="8" creationId="{FC24A891-A781-EE32-3849-7FEC5B5C5107}"/>
          </ac:spMkLst>
        </pc:spChg>
        <pc:spChg chg="mod topLvl">
          <ac:chgData name="Leonie" userId="c8adda4533ccc9d3" providerId="LiveId" clId="{9AB131BA-835D-4D9C-902A-5908DFD644D3}" dt="2023-02-24T10:44:44.638" v="12078" actId="165"/>
          <ac:spMkLst>
            <pc:docMk/>
            <pc:sldMasterMk cId="27306029" sldId="2147483654"/>
            <ac:spMk id="9" creationId="{4EF91CD7-6D06-8F46-BBBF-6DDE9A8AE0B3}"/>
          </ac:spMkLst>
        </pc:spChg>
        <pc:grpChg chg="mod">
          <ac:chgData name="Leonie" userId="c8adda4533ccc9d3" providerId="LiveId" clId="{9AB131BA-835D-4D9C-902A-5908DFD644D3}" dt="2023-02-24T10:40:30.379" v="12068" actId="338"/>
          <ac:grpSpMkLst>
            <pc:docMk/>
            <pc:sldMasterMk cId="27306029" sldId="2147483654"/>
            <ac:grpSpMk id="1" creationId="{00000000-0000-0000-0000-000000000000}"/>
          </ac:grpSpMkLst>
        </pc:grpChg>
        <pc:grpChg chg="add del mod">
          <ac:chgData name="Leonie" userId="c8adda4533ccc9d3" providerId="LiveId" clId="{9AB131BA-835D-4D9C-902A-5908DFD644D3}" dt="2023-02-24T10:44:44.638" v="12078" actId="165"/>
          <ac:grpSpMkLst>
            <pc:docMk/>
            <pc:sldMasterMk cId="27306029" sldId="2147483654"/>
            <ac:grpSpMk id="2" creationId="{50C78A41-9847-10D1-04A3-0E8D8F13963D}"/>
          </ac:grpSpMkLst>
        </pc:grpChg>
        <pc:picChg chg="mod">
          <ac:chgData name="Leonie" userId="c8adda4533ccc9d3" providerId="LiveId" clId="{9AB131BA-835D-4D9C-902A-5908DFD644D3}" dt="2023-02-25T17:01:59.381" v="13852" actId="1076"/>
          <ac:picMkLst>
            <pc:docMk/>
            <pc:sldMasterMk cId="27306029" sldId="2147483654"/>
            <ac:picMk id="5" creationId="{02B1B3D7-8064-4171-90E0-8DEF895A629C}"/>
          </ac:picMkLst>
        </pc:picChg>
        <pc:picChg chg="add del mod">
          <ac:chgData name="Leonie" userId="c8adda4533ccc9d3" providerId="LiveId" clId="{9AB131BA-835D-4D9C-902A-5908DFD644D3}" dt="2023-02-24T10:44:45.122" v="12079" actId="338"/>
          <ac:picMkLst>
            <pc:docMk/>
            <pc:sldMasterMk cId="27306029" sldId="2147483654"/>
            <ac:picMk id="14" creationId="{DA465598-6EE5-EE49-A177-6E3551F9A56A}"/>
          </ac:picMkLst>
        </pc:picChg>
        <pc:sldLayoutChg chg="modSp">
          <pc:chgData name="Leonie" userId="c8adda4533ccc9d3" providerId="LiveId" clId="{9AB131BA-835D-4D9C-902A-5908DFD644D3}" dt="2023-02-24T11:09:42.231" v="12108" actId="2711"/>
          <pc:sldLayoutMkLst>
            <pc:docMk/>
            <pc:sldMasterMk cId="27306029" sldId="2147483654"/>
            <pc:sldLayoutMk cId="3898159769" sldId="2147483661"/>
          </pc:sldLayoutMkLst>
          <pc:spChg chg="mod">
            <ac:chgData name="Leonie" userId="c8adda4533ccc9d3" providerId="LiveId" clId="{9AB131BA-835D-4D9C-902A-5908DFD644D3}" dt="2023-02-24T11:09:42.231" v="12108" actId="2711"/>
            <ac:spMkLst>
              <pc:docMk/>
              <pc:sldMasterMk cId="27306029" sldId="2147483654"/>
              <pc:sldLayoutMk cId="3898159769" sldId="2147483661"/>
              <ac:spMk id="16" creationId="{461E02B6-4FE8-A346-805E-7D467048D9A5}"/>
            </ac:spMkLst>
          </pc:spChg>
          <pc:spChg chg="mod">
            <ac:chgData name="Leonie" userId="c8adda4533ccc9d3" providerId="LiveId" clId="{9AB131BA-835D-4D9C-902A-5908DFD644D3}" dt="2023-02-24T10:55:34.275" v="12091" actId="2711"/>
            <ac:spMkLst>
              <pc:docMk/>
              <pc:sldMasterMk cId="27306029" sldId="2147483654"/>
              <pc:sldLayoutMk cId="3898159769" sldId="2147483661"/>
              <ac:spMk id="17" creationId="{80A05923-C642-2E4E-840A-327720B765D1}"/>
            </ac:spMkLst>
          </pc:spChg>
        </pc:sldLayoutChg>
        <pc:sldLayoutChg chg="modSp mod">
          <pc:chgData name="Leonie" userId="c8adda4533ccc9d3" providerId="LiveId" clId="{9AB131BA-835D-4D9C-902A-5908DFD644D3}" dt="2023-02-24T10:57:11.491" v="12100" actId="2711"/>
          <pc:sldLayoutMkLst>
            <pc:docMk/>
            <pc:sldMasterMk cId="27306029" sldId="2147483654"/>
            <pc:sldLayoutMk cId="3098013587" sldId="2147483668"/>
          </pc:sldLayoutMkLst>
          <pc:spChg chg="mod">
            <ac:chgData name="Leonie" userId="c8adda4533ccc9d3" providerId="LiveId" clId="{9AB131BA-835D-4D9C-902A-5908DFD644D3}" dt="2023-02-24T10:57:11.491" v="12100" actId="2711"/>
            <ac:spMkLst>
              <pc:docMk/>
              <pc:sldMasterMk cId="27306029" sldId="2147483654"/>
              <pc:sldLayoutMk cId="3098013587" sldId="2147483668"/>
              <ac:spMk id="5" creationId="{479B52C0-6FEE-AE47-AFCB-2DE72A2FC078}"/>
            </ac:spMkLst>
          </pc:spChg>
          <pc:spChg chg="mod">
            <ac:chgData name="Leonie" userId="c8adda4533ccc9d3" providerId="LiveId" clId="{9AB131BA-835D-4D9C-902A-5908DFD644D3}" dt="2023-02-24T10:54:43.191" v="12087" actId="2711"/>
            <ac:spMkLst>
              <pc:docMk/>
              <pc:sldMasterMk cId="27306029" sldId="2147483654"/>
              <pc:sldLayoutMk cId="3098013587" sldId="2147483668"/>
              <ac:spMk id="10" creationId="{32C0B7F7-E1DB-3246-A459-8E85B8A521F5}"/>
            </ac:spMkLst>
          </pc:spChg>
        </pc:sldLayoutChg>
        <pc:sldLayoutChg chg="modSp">
          <pc:chgData name="Leonie" userId="c8adda4533ccc9d3" providerId="LiveId" clId="{9AB131BA-835D-4D9C-902A-5908DFD644D3}" dt="2023-02-24T10:56:20.002" v="12095" actId="2711"/>
          <pc:sldLayoutMkLst>
            <pc:docMk/>
            <pc:sldMasterMk cId="27306029" sldId="2147483654"/>
            <pc:sldLayoutMk cId="387477548" sldId="2147483669"/>
          </pc:sldLayoutMkLst>
          <pc:spChg chg="mod">
            <ac:chgData name="Leonie" userId="c8adda4533ccc9d3" providerId="LiveId" clId="{9AB131BA-835D-4D9C-902A-5908DFD644D3}" dt="2023-02-24T10:56:20.002" v="12095" actId="2711"/>
            <ac:spMkLst>
              <pc:docMk/>
              <pc:sldMasterMk cId="27306029" sldId="2147483654"/>
              <pc:sldLayoutMk cId="387477548" sldId="2147483669"/>
              <ac:spMk id="8" creationId="{8FD44F83-A00E-0042-991C-25703825541C}"/>
            </ac:spMkLst>
          </pc:spChg>
          <pc:spChg chg="mod">
            <ac:chgData name="Leonie" userId="c8adda4533ccc9d3" providerId="LiveId" clId="{9AB131BA-835D-4D9C-902A-5908DFD644D3}" dt="2023-02-24T10:55:45.836" v="12093" actId="2711"/>
            <ac:spMkLst>
              <pc:docMk/>
              <pc:sldMasterMk cId="27306029" sldId="2147483654"/>
              <pc:sldLayoutMk cId="387477548" sldId="2147483669"/>
              <ac:spMk id="11" creationId="{9AD86DE8-5751-A440-B2C4-58BF4A19C043}"/>
            </ac:spMkLst>
          </pc:spChg>
        </pc:sldLayoutChg>
      </pc:sldMasterChg>
      <pc:sldMasterChg chg="modSldLayout">
        <pc:chgData name="Leonie" userId="c8adda4533ccc9d3" providerId="LiveId" clId="{9AB131BA-835D-4D9C-902A-5908DFD644D3}" dt="2023-02-24T11:16:04.723" v="12163" actId="242"/>
        <pc:sldMasterMkLst>
          <pc:docMk/>
          <pc:sldMasterMk cId="2101947696" sldId="2147483662"/>
        </pc:sldMasterMkLst>
        <pc:sldLayoutChg chg="modSp">
          <pc:chgData name="Leonie" userId="c8adda4533ccc9d3" providerId="LiveId" clId="{9AB131BA-835D-4D9C-902A-5908DFD644D3}" dt="2023-02-24T10:51:40.011" v="12084" actId="2711"/>
          <pc:sldLayoutMkLst>
            <pc:docMk/>
            <pc:sldMasterMk cId="2101947696" sldId="2147483662"/>
            <pc:sldLayoutMk cId="2178750655" sldId="2147483664"/>
          </pc:sldLayoutMkLst>
          <pc:spChg chg="mod">
            <ac:chgData name="Leonie" userId="c8adda4533ccc9d3" providerId="LiveId" clId="{9AB131BA-835D-4D9C-902A-5908DFD644D3}" dt="2023-02-24T10:51:40.011" v="12084" actId="2711"/>
            <ac:spMkLst>
              <pc:docMk/>
              <pc:sldMasterMk cId="2101947696" sldId="2147483662"/>
              <pc:sldLayoutMk cId="2178750655" sldId="2147483664"/>
              <ac:spMk id="8" creationId="{61DF7720-7E46-0340-BCE7-71A2014BEE01}"/>
            </ac:spMkLst>
          </pc:spChg>
        </pc:sldLayoutChg>
        <pc:sldLayoutChg chg="modSp mod">
          <pc:chgData name="Leonie" userId="c8adda4533ccc9d3" providerId="LiveId" clId="{9AB131BA-835D-4D9C-902A-5908DFD644D3}" dt="2023-02-24T11:16:04.723" v="12163" actId="242"/>
          <pc:sldLayoutMkLst>
            <pc:docMk/>
            <pc:sldMasterMk cId="2101947696" sldId="2147483662"/>
            <pc:sldLayoutMk cId="2001279963" sldId="2147483670"/>
          </pc:sldLayoutMkLst>
          <pc:spChg chg="mod">
            <ac:chgData name="Leonie" userId="c8adda4533ccc9d3" providerId="LiveId" clId="{9AB131BA-835D-4D9C-902A-5908DFD644D3}" dt="2023-02-24T11:16:04.723" v="12163" actId="242"/>
            <ac:spMkLst>
              <pc:docMk/>
              <pc:sldMasterMk cId="2101947696" sldId="2147483662"/>
              <pc:sldLayoutMk cId="2001279963" sldId="2147483670"/>
              <ac:spMk id="5" creationId="{3414469F-1423-5242-845C-EBB7925DA54E}"/>
            </ac:spMkLst>
          </pc:spChg>
          <pc:spChg chg="mod">
            <ac:chgData name="Leonie" userId="c8adda4533ccc9d3" providerId="LiveId" clId="{9AB131BA-835D-4D9C-902A-5908DFD644D3}" dt="2023-02-24T11:07:02.737" v="12106" actId="242"/>
            <ac:spMkLst>
              <pc:docMk/>
              <pc:sldMasterMk cId="2101947696" sldId="2147483662"/>
              <pc:sldLayoutMk cId="2001279963" sldId="2147483670"/>
              <ac:spMk id="13" creationId="{EDE70BBD-4034-D644-9FBA-6F7E5CAEF26B}"/>
            </ac:spMkLst>
          </pc:spChg>
        </pc:sldLayoutChg>
      </pc:sldMasterChg>
      <pc:sldMasterChg chg="modSldLayout">
        <pc:chgData name="Leonie" userId="c8adda4533ccc9d3" providerId="LiveId" clId="{9AB131BA-835D-4D9C-902A-5908DFD644D3}" dt="2023-02-24T11:21:27.837" v="12184" actId="2711"/>
        <pc:sldMasterMkLst>
          <pc:docMk/>
          <pc:sldMasterMk cId="3087104571" sldId="2147483663"/>
        </pc:sldMasterMkLst>
        <pc:sldLayoutChg chg="modSp mod">
          <pc:chgData name="Leonie" userId="c8adda4533ccc9d3" providerId="LiveId" clId="{9AB131BA-835D-4D9C-902A-5908DFD644D3}" dt="2023-02-24T11:21:27.837" v="12184" actId="2711"/>
          <pc:sldLayoutMkLst>
            <pc:docMk/>
            <pc:sldMasterMk cId="3087104571" sldId="2147483663"/>
            <pc:sldLayoutMk cId="1099783441" sldId="2147483648"/>
          </pc:sldLayoutMkLst>
          <pc:spChg chg="mod">
            <ac:chgData name="Leonie" userId="c8adda4533ccc9d3" providerId="LiveId" clId="{9AB131BA-835D-4D9C-902A-5908DFD644D3}" dt="2023-02-24T11:21:27.837" v="12184" actId="2711"/>
            <ac:spMkLst>
              <pc:docMk/>
              <pc:sldMasterMk cId="3087104571" sldId="2147483663"/>
              <pc:sldLayoutMk cId="1099783441" sldId="2147483648"/>
              <ac:spMk id="2" creationId="{312CF542-3629-494A-8401-D5DAE423EF28}"/>
            </ac:spMkLst>
          </pc:spChg>
        </pc:sldLayoutChg>
      </pc:sldMasterChg>
      <pc:sldMasterChg chg="modSldLayout">
        <pc:chgData name="Leonie" userId="c8adda4533ccc9d3" providerId="LiveId" clId="{9AB131BA-835D-4D9C-902A-5908DFD644D3}" dt="2023-02-24T11:20:22.767" v="12182" actId="207"/>
        <pc:sldMasterMkLst>
          <pc:docMk/>
          <pc:sldMasterMk cId="2739184308" sldId="2147483665"/>
        </pc:sldMasterMkLst>
        <pc:sldLayoutChg chg="addSp delSp modSp mod">
          <pc:chgData name="Leonie" userId="c8adda4533ccc9d3" providerId="LiveId" clId="{9AB131BA-835D-4D9C-902A-5908DFD644D3}" dt="2023-02-24T11:20:22.767" v="12182" actId="207"/>
          <pc:sldLayoutMkLst>
            <pc:docMk/>
            <pc:sldMasterMk cId="2739184308" sldId="2147483665"/>
            <pc:sldLayoutMk cId="2698513683" sldId="2147483666"/>
          </pc:sldLayoutMkLst>
          <pc:spChg chg="add del mod">
            <ac:chgData name="Leonie" userId="c8adda4533ccc9d3" providerId="LiveId" clId="{9AB131BA-835D-4D9C-902A-5908DFD644D3}" dt="2023-02-24T11:12:59.369" v="12136"/>
            <ac:spMkLst>
              <pc:docMk/>
              <pc:sldMasterMk cId="2739184308" sldId="2147483665"/>
              <pc:sldLayoutMk cId="2698513683" sldId="2147483666"/>
              <ac:spMk id="2" creationId="{D5C7AF39-424A-D125-516A-8F537A62C885}"/>
            </ac:spMkLst>
          </pc:spChg>
          <pc:spChg chg="mod">
            <ac:chgData name="Leonie" userId="c8adda4533ccc9d3" providerId="LiveId" clId="{9AB131BA-835D-4D9C-902A-5908DFD644D3}" dt="2023-02-24T11:16:01.470" v="12162" actId="242"/>
            <ac:spMkLst>
              <pc:docMk/>
              <pc:sldMasterMk cId="2739184308" sldId="2147483665"/>
              <pc:sldLayoutMk cId="2698513683" sldId="2147483666"/>
              <ac:spMk id="5" creationId="{3414469F-1423-5242-845C-EBB7925DA54E}"/>
            </ac:spMkLst>
          </pc:spChg>
          <pc:spChg chg="add del mod">
            <ac:chgData name="Leonie" userId="c8adda4533ccc9d3" providerId="LiveId" clId="{9AB131BA-835D-4D9C-902A-5908DFD644D3}" dt="2023-02-24T11:20:22.767" v="12182" actId="207"/>
            <ac:spMkLst>
              <pc:docMk/>
              <pc:sldMasterMk cId="2739184308" sldId="2147483665"/>
              <pc:sldLayoutMk cId="2698513683" sldId="2147483666"/>
              <ac:spMk id="13" creationId="{EDE70BBD-4034-D644-9FBA-6F7E5CAEF26B}"/>
            </ac:spMkLst>
          </pc:spChg>
        </pc:sldLayoutChg>
        <pc:sldLayoutChg chg="modSp">
          <pc:chgData name="Leonie" userId="c8adda4533ccc9d3" providerId="LiveId" clId="{9AB131BA-835D-4D9C-902A-5908DFD644D3}" dt="2023-02-24T10:59:15.977" v="12102" actId="2711"/>
          <pc:sldLayoutMkLst>
            <pc:docMk/>
            <pc:sldMasterMk cId="2739184308" sldId="2147483665"/>
            <pc:sldLayoutMk cId="1292281255" sldId="2147483671"/>
          </pc:sldLayoutMkLst>
          <pc:spChg chg="mod">
            <ac:chgData name="Leonie" userId="c8adda4533ccc9d3" providerId="LiveId" clId="{9AB131BA-835D-4D9C-902A-5908DFD644D3}" dt="2023-02-24T10:59:15.977" v="12102" actId="2711"/>
            <ac:spMkLst>
              <pc:docMk/>
              <pc:sldMasterMk cId="2739184308" sldId="2147483665"/>
              <pc:sldLayoutMk cId="1292281255" sldId="2147483671"/>
              <ac:spMk id="8" creationId="{61DF7720-7E46-0340-BCE7-71A2014BEE01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3ABC7-27AC-6D40-86E4-0C355E54A764}" type="datetimeFigureOut">
              <a:rPr lang="de-DE" smtClean="0"/>
              <a:t>24.02.2023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1CAD0D-262D-F145-A422-6EFA995C35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8633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CAD0D-262D-F145-A422-6EFA995C351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0128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CAD0D-262D-F145-A422-6EFA995C351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4635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äsentationstitel,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F51A07C-FE1A-F540-8B1D-0E34068DA5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t="8872" b="1720"/>
          <a:stretch/>
        </p:blipFill>
        <p:spPr>
          <a:xfrm>
            <a:off x="10963933" y="449575"/>
            <a:ext cx="776688" cy="8064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7533C79E-54DD-6F46-82D1-830E85DABCAD}"/>
              </a:ext>
            </a:extLst>
          </p:cNvPr>
          <p:cNvSpPr txBox="1"/>
          <p:nvPr userDrawn="1"/>
        </p:nvSpPr>
        <p:spPr>
          <a:xfrm>
            <a:off x="4006545" y="431809"/>
            <a:ext cx="184731" cy="409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2060" dirty="0"/>
          </a:p>
        </p:txBody>
      </p:sp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32C0B7F7-E1DB-3246-A459-8E85B8A521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6400" y="5184000"/>
            <a:ext cx="4509913" cy="127635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fontAlgn="b">
              <a:lnSpc>
                <a:spcPts val="18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bg1"/>
                </a:solidFill>
                <a:latin typeface="+mn-lt"/>
              </a:defRPr>
            </a:lvl1pPr>
            <a:lvl2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r>
              <a:rPr lang="de-DE" b="1" dirty="0">
                <a:effectLst/>
                <a:latin typeface="Arial" panose="020B0604020202020204" pitchFamily="34" charset="0"/>
              </a:rPr>
              <a:t>Leonie Weißweiler M.Sc.</a:t>
            </a:r>
            <a:br>
              <a:rPr lang="de-DE" b="1" dirty="0">
                <a:effectLst/>
                <a:latin typeface="Arial" panose="020B0604020202020204" pitchFamily="34" charset="0"/>
              </a:rPr>
            </a:br>
            <a:r>
              <a:rPr lang="de-DE" b="1" dirty="0">
                <a:effectLst/>
                <a:latin typeface="Arial" panose="020B0604020202020204" pitchFamily="34" charset="0"/>
              </a:rPr>
              <a:t>11.11.2021</a:t>
            </a:r>
            <a:endParaRPr lang="de-DE" dirty="0">
              <a:effectLst/>
              <a:latin typeface="Arial" panose="020B0604020202020204" pitchFamily="34" charset="0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79B52C0-6FEE-AE47-AFCB-2DE72A2FC07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6088" y="2168792"/>
            <a:ext cx="4510087" cy="144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360"/>
              </a:lnSpc>
              <a:spcBef>
                <a:spcPts val="0"/>
              </a:spcBef>
              <a:buFontTx/>
              <a:buNone/>
              <a:defRPr sz="2800" b="1" i="0" baseline="0">
                <a:solidFill>
                  <a:schemeClr val="bg1"/>
                </a:solidFill>
                <a:latin typeface="+mn-lt"/>
              </a:defRPr>
            </a:lvl1pPr>
            <a:lvl2pPr>
              <a:buFontTx/>
              <a:buNone/>
              <a:defRPr sz="28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buFontTx/>
              <a:buNone/>
              <a:defRPr sz="28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buFontTx/>
              <a:buNone/>
              <a:defRPr sz="28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buFontTx/>
              <a:buNone/>
              <a:defRPr sz="28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r>
              <a:rPr lang="de-DE" b="1" dirty="0">
                <a:effectLst/>
                <a:latin typeface="Arial" panose="020B0604020202020204" pitchFamily="34" charset="0"/>
              </a:rPr>
              <a:t>Präsentationstitel</a:t>
            </a:r>
            <a:br>
              <a:rPr lang="de-DE" b="1" dirty="0">
                <a:effectLst/>
                <a:latin typeface="Arial" panose="020B0604020202020204" pitchFamily="34" charset="0"/>
              </a:rPr>
            </a:br>
            <a:r>
              <a:rPr lang="de-DE" b="1" dirty="0">
                <a:effectLst/>
                <a:latin typeface="Arial" panose="020B0604020202020204" pitchFamily="34" charset="0"/>
              </a:rPr>
              <a:t>Zeile 2 des Titels</a:t>
            </a:r>
            <a:endParaRPr lang="de-DE" dirty="0">
              <a:effectLst/>
              <a:latin typeface="Arial" panose="020B0604020202020204" pitchFamily="34" charset="0"/>
            </a:endParaRPr>
          </a:p>
        </p:txBody>
      </p:sp>
      <p:sp>
        <p:nvSpPr>
          <p:cNvPr id="15" name="Bildplatzhalter 3">
            <a:extLst>
              <a:ext uri="{FF2B5EF4-FFF2-40B4-BE49-F238E27FC236}">
                <a16:creationId xmlns:a16="http://schemas.microsoft.com/office/drawing/2014/main" id="{4C49311C-1CA8-6441-8EF9-44421C1037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85074" y="1484313"/>
            <a:ext cx="6817200" cy="5373687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algn="ctr">
              <a:buFontTx/>
              <a:buNone/>
              <a:defRPr sz="800" baseline="0"/>
            </a:lvl1pPr>
          </a:lstStyle>
          <a:p>
            <a:endParaRPr lang="de-DE" dirty="0"/>
          </a:p>
        </p:txBody>
      </p:sp>
      <p:pic>
        <p:nvPicPr>
          <p:cNvPr id="8" name="Bildplatzhalter 6">
            <a:extLst>
              <a:ext uri="{FF2B5EF4-FFF2-40B4-BE49-F238E27FC236}">
                <a16:creationId xmlns:a16="http://schemas.microsoft.com/office/drawing/2014/main" id="{A53055E7-FAC5-4631-BABD-B5BD68D260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7764" r="7764"/>
          <a:stretch>
            <a:fillRect/>
          </a:stretch>
        </p:blipFill>
        <p:spPr>
          <a:xfrm>
            <a:off x="5374800" y="1484313"/>
            <a:ext cx="6817200" cy="5373687"/>
          </a:xfrm>
          <a:prstGeom prst="rect">
            <a:avLst/>
          </a:prstGeom>
        </p:spPr>
      </p:pic>
      <p:pic>
        <p:nvPicPr>
          <p:cNvPr id="11" name="Bildplatzhalter 6">
            <a:extLst>
              <a:ext uri="{FF2B5EF4-FFF2-40B4-BE49-F238E27FC236}">
                <a16:creationId xmlns:a16="http://schemas.microsoft.com/office/drawing/2014/main" id="{CFA9E6E1-26CA-4AE4-977C-4931B9AE93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7764" r="7764"/>
          <a:stretch>
            <a:fillRect/>
          </a:stretch>
        </p:blipFill>
        <p:spPr>
          <a:xfrm>
            <a:off x="5385074" y="1484313"/>
            <a:ext cx="6817200" cy="537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013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äsentationstitel, Bild, LogoTeileinhe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>
            <a:extLst>
              <a:ext uri="{FF2B5EF4-FFF2-40B4-BE49-F238E27FC236}">
                <a16:creationId xmlns:a16="http://schemas.microsoft.com/office/drawing/2014/main" id="{7533C79E-54DD-6F46-82D1-830E85DABCAD}"/>
              </a:ext>
            </a:extLst>
          </p:cNvPr>
          <p:cNvSpPr txBox="1"/>
          <p:nvPr userDrawn="1"/>
        </p:nvSpPr>
        <p:spPr>
          <a:xfrm>
            <a:off x="4006545" y="431809"/>
            <a:ext cx="184731" cy="409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2060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28A3018A-0C50-1346-920A-3CC5ADBF331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85074" y="1484313"/>
            <a:ext cx="6817200" cy="5373687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algn="ctr">
              <a:buFontTx/>
              <a:buNone/>
              <a:defRPr sz="800" baseline="0"/>
            </a:lvl1pPr>
          </a:lstStyle>
          <a:p>
            <a:endParaRPr lang="de-DE" dirty="0"/>
          </a:p>
        </p:txBody>
      </p:sp>
      <p:sp>
        <p:nvSpPr>
          <p:cNvPr id="15" name="Bildplatzhalter 6">
            <a:extLst>
              <a:ext uri="{FF2B5EF4-FFF2-40B4-BE49-F238E27FC236}">
                <a16:creationId xmlns:a16="http://schemas.microsoft.com/office/drawing/2014/main" id="{9E3EC0D9-ADF9-484A-8AF7-707A2C63BA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69881" y="613578"/>
            <a:ext cx="886967" cy="455148"/>
          </a:xfrm>
          <a:prstGeom prst="rect">
            <a:avLst/>
          </a:prstGeom>
        </p:spPr>
        <p:txBody>
          <a:bodyPr anchor="ctr" anchorCtr="0"/>
          <a:lstStyle>
            <a:lvl1pPr algn="ctr">
              <a:buFontTx/>
              <a:buNone/>
              <a:defRPr sz="800" baseline="0"/>
            </a:lvl1pPr>
          </a:lstStyle>
          <a:p>
            <a:endParaRPr lang="de-DE" dirty="0"/>
          </a:p>
        </p:txBody>
      </p:sp>
      <p:sp>
        <p:nvSpPr>
          <p:cNvPr id="16" name="Textplatzhalter 4">
            <a:extLst>
              <a:ext uri="{FF2B5EF4-FFF2-40B4-BE49-F238E27FC236}">
                <a16:creationId xmlns:a16="http://schemas.microsoft.com/office/drawing/2014/main" id="{461E02B6-4FE8-A346-805E-7D467048D9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6088" y="2160000"/>
            <a:ext cx="4510087" cy="144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360"/>
              </a:lnSpc>
              <a:spcBef>
                <a:spcPts val="0"/>
              </a:spcBef>
              <a:buFontTx/>
              <a:buNone/>
              <a:defRPr sz="2800" b="1" i="0" baseline="0">
                <a:solidFill>
                  <a:schemeClr val="bg1"/>
                </a:solidFill>
                <a:latin typeface="+mj-lt"/>
              </a:defRPr>
            </a:lvl1pPr>
            <a:lvl2pPr>
              <a:buFontTx/>
              <a:buNone/>
              <a:defRPr sz="28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buFontTx/>
              <a:buNone/>
              <a:defRPr sz="28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buFontTx/>
              <a:buNone/>
              <a:defRPr sz="28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buFontTx/>
              <a:buNone/>
              <a:defRPr sz="28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r>
              <a:rPr lang="de-DE" b="1" dirty="0">
                <a:effectLst/>
                <a:latin typeface="Arial" panose="020B0604020202020204" pitchFamily="34" charset="0"/>
              </a:rPr>
              <a:t>Präsentationstitel</a:t>
            </a:r>
            <a:br>
              <a:rPr lang="de-DE" b="1" dirty="0">
                <a:effectLst/>
                <a:latin typeface="Arial" panose="020B0604020202020204" pitchFamily="34" charset="0"/>
              </a:rPr>
            </a:br>
            <a:r>
              <a:rPr lang="de-DE" b="1" dirty="0">
                <a:effectLst/>
                <a:latin typeface="Arial" panose="020B0604020202020204" pitchFamily="34" charset="0"/>
              </a:rPr>
              <a:t>Zeile 2 des Titels</a:t>
            </a:r>
            <a:endParaRPr lang="de-DE" dirty="0"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80A05923-C642-2E4E-840A-327720B765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6400" y="5184000"/>
            <a:ext cx="4509913" cy="127635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fontAlgn="b">
              <a:lnSpc>
                <a:spcPts val="18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bg1"/>
                </a:solidFill>
                <a:latin typeface="+mj-lt"/>
              </a:defRPr>
            </a:lvl1pPr>
            <a:lvl2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r>
              <a:rPr lang="de-DE" b="1" dirty="0">
                <a:effectLst/>
                <a:latin typeface="Arial" panose="020B0604020202020204" pitchFamily="34" charset="0"/>
              </a:rPr>
              <a:t>Leonie Weißweiler M.Sc.</a:t>
            </a:r>
            <a:br>
              <a:rPr lang="de-DE" b="1" dirty="0">
                <a:effectLst/>
                <a:latin typeface="Arial" panose="020B0604020202020204" pitchFamily="34" charset="0"/>
              </a:rPr>
            </a:br>
            <a:r>
              <a:rPr lang="de-DE" b="1" dirty="0">
                <a:effectLst/>
                <a:latin typeface="Arial" panose="020B0604020202020204" pitchFamily="34" charset="0"/>
              </a:rPr>
              <a:t>11.11.2021</a:t>
            </a:r>
            <a:endParaRPr lang="de-DE" dirty="0">
              <a:effectLst/>
              <a:latin typeface="Arial" panose="020B0604020202020204" pitchFamily="34" charset="0"/>
            </a:endParaRPr>
          </a:p>
        </p:txBody>
      </p:sp>
      <p:pic>
        <p:nvPicPr>
          <p:cNvPr id="8" name="Bildplatzhalter 6">
            <a:extLst>
              <a:ext uri="{FF2B5EF4-FFF2-40B4-BE49-F238E27FC236}">
                <a16:creationId xmlns:a16="http://schemas.microsoft.com/office/drawing/2014/main" id="{7FBED8A4-1454-4A93-B265-5D86DAD01F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7764" r="7764"/>
          <a:stretch>
            <a:fillRect/>
          </a:stretch>
        </p:blipFill>
        <p:spPr>
          <a:xfrm>
            <a:off x="5374800" y="1484313"/>
            <a:ext cx="6817200" cy="537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159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äsentations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9A01B540-1535-644B-B828-DE3173BE5EAF}"/>
              </a:ext>
            </a:extLst>
          </p:cNvPr>
          <p:cNvSpPr/>
          <p:nvPr userDrawn="1"/>
        </p:nvSpPr>
        <p:spPr>
          <a:xfrm>
            <a:off x="5376454" y="1484313"/>
            <a:ext cx="6815545" cy="5373687"/>
          </a:xfrm>
          <a:prstGeom prst="rect">
            <a:avLst/>
          </a:prstGeom>
          <a:solidFill>
            <a:srgbClr val="6164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533C79E-54DD-6F46-82D1-830E85DABCAD}"/>
              </a:ext>
            </a:extLst>
          </p:cNvPr>
          <p:cNvSpPr txBox="1"/>
          <p:nvPr userDrawn="1"/>
        </p:nvSpPr>
        <p:spPr>
          <a:xfrm>
            <a:off x="4006545" y="431809"/>
            <a:ext cx="184731" cy="409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206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6968607-CF30-B14E-8DDB-DAB295493C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8700" y="2743200"/>
            <a:ext cx="3543300" cy="4114800"/>
          </a:xfrm>
          <a:prstGeom prst="rect">
            <a:avLst/>
          </a:prstGeom>
        </p:spPr>
      </p:pic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9AD86DE8-5751-A440-B2C4-58BF4A19C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6400" y="5184000"/>
            <a:ext cx="4509913" cy="127635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fontAlgn="b">
              <a:lnSpc>
                <a:spcPts val="18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bg1"/>
                </a:solidFill>
                <a:latin typeface="+mj-lt"/>
              </a:defRPr>
            </a:lvl1pPr>
            <a:lvl2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r>
              <a:rPr lang="de-DE" b="1" dirty="0">
                <a:effectLst/>
                <a:latin typeface="Arial" panose="020B0604020202020204" pitchFamily="34" charset="0"/>
              </a:rPr>
              <a:t>Leonie Weißweiler M.Sc.</a:t>
            </a:r>
            <a:br>
              <a:rPr lang="de-DE" b="1" dirty="0">
                <a:effectLst/>
                <a:latin typeface="Arial" panose="020B0604020202020204" pitchFamily="34" charset="0"/>
              </a:rPr>
            </a:br>
            <a:r>
              <a:rPr lang="de-DE" b="1" dirty="0">
                <a:effectLst/>
                <a:latin typeface="Arial" panose="020B0604020202020204" pitchFamily="34" charset="0"/>
              </a:rPr>
              <a:t>11.11.2021</a:t>
            </a:r>
            <a:endParaRPr lang="de-DE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8FD44F83-A00E-0042-991C-257038255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6088" y="2160000"/>
            <a:ext cx="4510087" cy="144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360"/>
              </a:lnSpc>
              <a:spcBef>
                <a:spcPts val="0"/>
              </a:spcBef>
              <a:buFontTx/>
              <a:buNone/>
              <a:defRPr sz="2800" b="1" i="0" baseline="0">
                <a:solidFill>
                  <a:schemeClr val="bg1"/>
                </a:solidFill>
                <a:latin typeface="+mj-lt"/>
              </a:defRPr>
            </a:lvl1pPr>
            <a:lvl2pPr>
              <a:buFontTx/>
              <a:buNone/>
              <a:defRPr sz="28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buFontTx/>
              <a:buNone/>
              <a:defRPr sz="28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buFontTx/>
              <a:buNone/>
              <a:defRPr sz="28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buFontTx/>
              <a:buNone/>
              <a:defRPr sz="28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r>
              <a:rPr lang="de-DE" b="1" dirty="0">
                <a:effectLst/>
                <a:latin typeface="Arial" panose="020B0604020202020204" pitchFamily="34" charset="0"/>
              </a:rPr>
              <a:t>Präsentationstitel</a:t>
            </a:r>
            <a:br>
              <a:rPr lang="de-DE" b="1" dirty="0">
                <a:effectLst/>
                <a:latin typeface="Arial" panose="020B0604020202020204" pitchFamily="34" charset="0"/>
              </a:rPr>
            </a:br>
            <a:r>
              <a:rPr lang="de-DE" b="1" dirty="0">
                <a:effectLst/>
                <a:latin typeface="Arial" panose="020B0604020202020204" pitchFamily="34" charset="0"/>
              </a:rPr>
              <a:t>Zeile 2 des Titels</a:t>
            </a:r>
            <a:endParaRPr lang="de-DE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77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äsentationstitel, LogoTeileinhe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9A01B540-1535-644B-B828-DE3173BE5EAF}"/>
              </a:ext>
            </a:extLst>
          </p:cNvPr>
          <p:cNvSpPr/>
          <p:nvPr userDrawn="1"/>
        </p:nvSpPr>
        <p:spPr>
          <a:xfrm>
            <a:off x="5376454" y="1484313"/>
            <a:ext cx="6815545" cy="53736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533C79E-54DD-6F46-82D1-830E85DABCAD}"/>
              </a:ext>
            </a:extLst>
          </p:cNvPr>
          <p:cNvSpPr txBox="1"/>
          <p:nvPr userDrawn="1"/>
        </p:nvSpPr>
        <p:spPr>
          <a:xfrm>
            <a:off x="4006545" y="431809"/>
            <a:ext cx="184731" cy="409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206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6968607-CF30-B14E-8DDB-DAB295493C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8700" y="2743200"/>
            <a:ext cx="3543300" cy="4114800"/>
          </a:xfrm>
          <a:prstGeom prst="rect">
            <a:avLst/>
          </a:prstGeom>
        </p:spPr>
      </p:pic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9AD86DE8-5751-A440-B2C4-58BF4A19C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6400" y="5184000"/>
            <a:ext cx="4509913" cy="127635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fontAlgn="b">
              <a:lnSpc>
                <a:spcPts val="18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r>
              <a:rPr lang="de-DE" b="1" dirty="0">
                <a:effectLst/>
                <a:latin typeface="Arial" panose="020B0604020202020204" pitchFamily="34" charset="0"/>
              </a:rPr>
              <a:t>Leonie Weißweiler M.Sc.</a:t>
            </a:r>
            <a:br>
              <a:rPr lang="de-DE" b="1" dirty="0">
                <a:effectLst/>
                <a:latin typeface="Arial" panose="020B0604020202020204" pitchFamily="34" charset="0"/>
              </a:rPr>
            </a:br>
            <a:r>
              <a:rPr lang="de-DE" b="1" dirty="0">
                <a:effectLst/>
                <a:latin typeface="Arial" panose="020B0604020202020204" pitchFamily="34" charset="0"/>
              </a:rPr>
              <a:t>11.11.2021</a:t>
            </a:r>
            <a:endParaRPr lang="de-DE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8FD44F83-A00E-0042-991C-257038255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6088" y="2160000"/>
            <a:ext cx="4510087" cy="144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360"/>
              </a:lnSpc>
              <a:spcBef>
                <a:spcPts val="0"/>
              </a:spcBef>
              <a:buFontTx/>
              <a:buNone/>
              <a:defRPr sz="28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buFontTx/>
              <a:buNone/>
              <a:defRPr sz="28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buFontTx/>
              <a:buNone/>
              <a:defRPr sz="28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buFontTx/>
              <a:buNone/>
              <a:defRPr sz="28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buFontTx/>
              <a:buNone/>
              <a:defRPr sz="28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r>
              <a:rPr lang="de-DE" b="1" dirty="0">
                <a:effectLst/>
                <a:latin typeface="Arial" panose="020B0604020202020204" pitchFamily="34" charset="0"/>
              </a:rPr>
              <a:t>Präsentationstitel</a:t>
            </a:r>
            <a:br>
              <a:rPr lang="de-DE" b="1" dirty="0">
                <a:effectLst/>
                <a:latin typeface="Arial" panose="020B0604020202020204" pitchFamily="34" charset="0"/>
              </a:rPr>
            </a:br>
            <a:r>
              <a:rPr lang="de-DE" b="1" dirty="0">
                <a:effectLst/>
                <a:latin typeface="Arial" panose="020B0604020202020204" pitchFamily="34" charset="0"/>
              </a:rPr>
              <a:t>Zeile 2 des Titels</a:t>
            </a:r>
            <a:endParaRPr lang="de-DE" dirty="0">
              <a:effectLst/>
              <a:latin typeface="Arial" panose="020B0604020202020204" pitchFamily="34" charset="0"/>
            </a:endParaRPr>
          </a:p>
        </p:txBody>
      </p:sp>
      <p:sp>
        <p:nvSpPr>
          <p:cNvPr id="17" name="Bildplatzhalter 6">
            <a:extLst>
              <a:ext uri="{FF2B5EF4-FFF2-40B4-BE49-F238E27FC236}">
                <a16:creationId xmlns:a16="http://schemas.microsoft.com/office/drawing/2014/main" id="{CB3A64BB-66BD-574D-8D10-B6B91D0A2D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69881" y="613578"/>
            <a:ext cx="886967" cy="455148"/>
          </a:xfrm>
          <a:prstGeom prst="rect">
            <a:avLst/>
          </a:prstGeom>
        </p:spPr>
        <p:txBody>
          <a:bodyPr anchor="ctr" anchorCtr="0"/>
          <a:lstStyle>
            <a:lvl1pPr algn="ctr">
              <a:buFontTx/>
              <a:buNone/>
              <a:defRPr sz="800" baseline="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6145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6">
            <a:extLst>
              <a:ext uri="{FF2B5EF4-FFF2-40B4-BE49-F238E27FC236}">
                <a16:creationId xmlns:a16="http://schemas.microsoft.com/office/drawing/2014/main" id="{61DF7720-7E46-0340-BCE7-71A2014BEE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6400" y="2160000"/>
            <a:ext cx="7200000" cy="144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360"/>
              </a:lnSpc>
              <a:spcBef>
                <a:spcPts val="0"/>
              </a:spcBef>
              <a:buFontTx/>
              <a:buNone/>
              <a:defRPr sz="2800" b="1" i="0" baseline="0">
                <a:latin typeface="+mj-lt"/>
              </a:defRPr>
            </a:lvl1pPr>
            <a:lvl2pPr>
              <a:buFontTx/>
              <a:buNone/>
              <a:defRPr sz="2800" b="1" i="0" baseline="0">
                <a:latin typeface="Arial" panose="020B0604020202020204" pitchFamily="34" charset="0"/>
              </a:defRPr>
            </a:lvl2pPr>
            <a:lvl3pPr>
              <a:buFontTx/>
              <a:buNone/>
              <a:defRPr sz="2800" b="1" i="0" baseline="0">
                <a:latin typeface="Arial" panose="020B0604020202020204" pitchFamily="34" charset="0"/>
              </a:defRPr>
            </a:lvl3pPr>
            <a:lvl4pPr>
              <a:buFontTx/>
              <a:buNone/>
              <a:defRPr sz="2800" b="1" i="0" baseline="0">
                <a:latin typeface="Arial" panose="020B0604020202020204" pitchFamily="34" charset="0"/>
              </a:defRPr>
            </a:lvl4pPr>
            <a:lvl5pPr>
              <a:buFontTx/>
              <a:buNone/>
              <a:defRPr sz="2800" b="1" i="0" baseline="0">
                <a:latin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1. Erstes Kapitel</a:t>
            </a:r>
          </a:p>
        </p:txBody>
      </p:sp>
    </p:spTree>
    <p:extLst>
      <p:ext uri="{BB962C8B-B14F-4D97-AF65-F5344CB8AC3E}">
        <p14:creationId xmlns:p14="http://schemas.microsoft.com/office/powerpoint/2010/main" val="2178750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F2973FF0-2276-5A4B-B95B-42413B8BD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6400" y="6426773"/>
            <a:ext cx="720000" cy="27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algn="l"/>
            <a:fld id="{3889EAAA-2A39-E347-B0AA-909793490C00}" type="slidenum">
              <a:rPr lang="de-DE" smtClean="0"/>
              <a:pPr algn="l"/>
              <a:t>‹Nr.›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414469F-1423-5242-845C-EBB7925DA5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400" y="1495071"/>
            <a:ext cx="11363744" cy="4746480"/>
          </a:xfrm>
          <a:prstGeom prst="rect">
            <a:avLst/>
          </a:prstGeom>
        </p:spPr>
        <p:txBody>
          <a:bodyPr lIns="0" tIns="0" rIns="0" bIns="0" anchor="ctr"/>
          <a:lstStyle>
            <a:lvl1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de-DE" sz="2400" baseline="0" smtClean="0"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Ne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quatur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?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Quam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incipietur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accaepe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lenduciae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Itae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voluptatem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facepelita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dolupta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pore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pos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venti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blanien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tionsec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tempellabor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magnam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soloreria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quevoluptaturi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dolores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earis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dolute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vendae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nobis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ipsam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lab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ium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as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acculliqui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di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tecte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es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quam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ressi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ulparis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apeliqui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ipiet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modio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. </a:t>
            </a:r>
          </a:p>
        </p:txBody>
      </p:sp>
      <p:sp>
        <p:nvSpPr>
          <p:cNvPr id="13" name="Textplatzhalter 8">
            <a:extLst>
              <a:ext uri="{FF2B5EF4-FFF2-40B4-BE49-F238E27FC236}">
                <a16:creationId xmlns:a16="http://schemas.microsoft.com/office/drawing/2014/main" id="{EDE70BBD-4034-D644-9FBA-6F7E5CAEF2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76652" y="441325"/>
            <a:ext cx="9372323" cy="82385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ts val="3500"/>
              </a:lnSpc>
              <a:spcBef>
                <a:spcPts val="0"/>
              </a:spcBef>
              <a:spcAft>
                <a:spcPts val="2400"/>
              </a:spcAft>
              <a:buFontTx/>
              <a:buNone/>
              <a:defRPr sz="3200" b="1" i="0" baseline="0"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de-DE" dirty="0"/>
              <a:t>Seitentitel mit einer Zeile oder</a:t>
            </a:r>
            <a:br>
              <a:rPr lang="de-DE" dirty="0"/>
            </a:br>
            <a:r>
              <a:rPr lang="de-DE" dirty="0"/>
              <a:t>maximal zwei Zeilen</a:t>
            </a:r>
          </a:p>
        </p:txBody>
      </p:sp>
    </p:spTree>
    <p:extLst>
      <p:ext uri="{BB962C8B-B14F-4D97-AF65-F5344CB8AC3E}">
        <p14:creationId xmlns:p14="http://schemas.microsoft.com/office/powerpoint/2010/main" val="2001279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F2973FF0-2276-5A4B-B95B-42413B8BD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6400" y="6426773"/>
            <a:ext cx="720000" cy="27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algn="l"/>
            <a:fld id="{3889EAAA-2A39-E347-B0AA-909793490C00}" type="slidenum">
              <a:rPr lang="de-DE" smtClean="0"/>
              <a:pPr algn="l"/>
              <a:t>‹Nr.›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414469F-1423-5242-845C-EBB7925DA5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400" y="1495071"/>
            <a:ext cx="11363744" cy="4746480"/>
          </a:xfrm>
          <a:prstGeom prst="rect">
            <a:avLst/>
          </a:prstGeom>
        </p:spPr>
        <p:txBody>
          <a:bodyPr lIns="0" tIns="0" rIns="0" bIns="0" anchor="ctr"/>
          <a:lstStyle>
            <a:lvl1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de-DE" sz="2400" baseline="0" smtClean="0">
                <a:solidFill>
                  <a:schemeClr val="tx2"/>
                </a:solidFill>
                <a:effectLst/>
              </a:defRPr>
            </a:lvl1pPr>
          </a:lstStyle>
          <a:p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Ne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quatur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?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Quam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incipietur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accaepe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lenduciae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Itae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voluptatem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facepelita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dolupta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pore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pos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venti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blanien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tionsec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tempellabor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magnam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soloreria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quevoluptaturi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dolores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earis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dolute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vendae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nobis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ipsam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lab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ium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as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acculliqui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di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tecte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es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quam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ressi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ulparis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apeliqui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ipiet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modio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. </a:t>
            </a:r>
          </a:p>
        </p:txBody>
      </p:sp>
      <p:sp>
        <p:nvSpPr>
          <p:cNvPr id="13" name="Textplatzhalter 8">
            <a:extLst>
              <a:ext uri="{FF2B5EF4-FFF2-40B4-BE49-F238E27FC236}">
                <a16:creationId xmlns:a16="http://schemas.microsoft.com/office/drawing/2014/main" id="{EDE70BBD-4034-D644-9FBA-6F7E5CAEF2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800" y="441325"/>
            <a:ext cx="11306175" cy="104298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ts val="3500"/>
              </a:lnSpc>
              <a:spcBef>
                <a:spcPts val="0"/>
              </a:spcBef>
              <a:buFontTx/>
              <a:buNone/>
              <a:defRPr sz="3200" b="1" i="0" baseline="0">
                <a:solidFill>
                  <a:schemeClr val="tx1"/>
                </a:solidFill>
                <a:latin typeface="+mj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de-DE" dirty="0"/>
              <a:t>Seitentitel mit einer Zeile oder</a:t>
            </a:r>
            <a:br>
              <a:rPr lang="de-DE" dirty="0"/>
            </a:br>
            <a:r>
              <a:rPr lang="de-DE" dirty="0"/>
              <a:t>maximal zwei Zeilen</a:t>
            </a:r>
          </a:p>
        </p:txBody>
      </p:sp>
    </p:spTree>
    <p:extLst>
      <p:ext uri="{BB962C8B-B14F-4D97-AF65-F5344CB8AC3E}">
        <p14:creationId xmlns:p14="http://schemas.microsoft.com/office/powerpoint/2010/main" val="2698513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6">
            <a:extLst>
              <a:ext uri="{FF2B5EF4-FFF2-40B4-BE49-F238E27FC236}">
                <a16:creationId xmlns:a16="http://schemas.microsoft.com/office/drawing/2014/main" id="{61DF7720-7E46-0340-BCE7-71A2014BEE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6400" y="2160000"/>
            <a:ext cx="7200000" cy="144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360"/>
              </a:lnSpc>
              <a:spcBef>
                <a:spcPts val="0"/>
              </a:spcBef>
              <a:buFontTx/>
              <a:buNone/>
              <a:defRPr sz="2800" b="1" i="0" baseline="0">
                <a:latin typeface="+mj-lt"/>
              </a:defRPr>
            </a:lvl1pPr>
            <a:lvl2pPr>
              <a:buFontTx/>
              <a:buNone/>
              <a:defRPr sz="2800" b="1" i="0" baseline="0">
                <a:latin typeface="Arial" panose="020B0604020202020204" pitchFamily="34" charset="0"/>
              </a:defRPr>
            </a:lvl2pPr>
            <a:lvl3pPr>
              <a:buFontTx/>
              <a:buNone/>
              <a:defRPr sz="2800" b="1" i="0" baseline="0">
                <a:latin typeface="Arial" panose="020B0604020202020204" pitchFamily="34" charset="0"/>
              </a:defRPr>
            </a:lvl3pPr>
            <a:lvl4pPr>
              <a:buFontTx/>
              <a:buNone/>
              <a:defRPr sz="2800" b="1" i="0" baseline="0">
                <a:latin typeface="Arial" panose="020B0604020202020204" pitchFamily="34" charset="0"/>
              </a:defRPr>
            </a:lvl4pPr>
            <a:lvl5pPr>
              <a:buFontTx/>
              <a:buNone/>
              <a:defRPr sz="2800" b="1" i="0" baseline="0">
                <a:latin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1. Erstes Kapitel</a:t>
            </a:r>
          </a:p>
        </p:txBody>
      </p:sp>
    </p:spTree>
    <p:extLst>
      <p:ext uri="{BB962C8B-B14F-4D97-AF65-F5344CB8AC3E}">
        <p14:creationId xmlns:p14="http://schemas.microsoft.com/office/powerpoint/2010/main" val="1292281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ück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CD72F1F-1A49-6848-A8CB-5DD9EC0B6D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8648700" y="2743200"/>
            <a:ext cx="3543300" cy="4114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2CF542-3629-494A-8401-D5DAE423EF28}"/>
              </a:ext>
            </a:extLst>
          </p:cNvPr>
          <p:cNvSpPr txBox="1"/>
          <p:nvPr userDrawn="1"/>
        </p:nvSpPr>
        <p:spPr>
          <a:xfrm>
            <a:off x="359069" y="5691883"/>
            <a:ext cx="724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i="0" kern="1200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  <a:ea typeface="+mn-ea"/>
                <a:cs typeface="+mn-cs"/>
              </a:rPr>
              <a:t>Leonie Weissweiler</a:t>
            </a:r>
            <a:br>
              <a:rPr lang="de-DE" sz="1600" b="1" i="0" kern="1200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  <a:ea typeface="+mn-ea"/>
                <a:cs typeface="+mn-cs"/>
              </a:rPr>
            </a:br>
            <a:r>
              <a:rPr lang="de-DE" sz="1600" b="1" i="0" kern="1200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  <a:ea typeface="+mn-ea"/>
                <a:cs typeface="+mn-cs"/>
              </a:rPr>
              <a:t>weissweiler@cis.lmu.de · www.cis.lmu.de/~weissweiler · @laweissweiler</a:t>
            </a:r>
          </a:p>
        </p:txBody>
      </p:sp>
    </p:spTree>
    <p:extLst>
      <p:ext uri="{BB962C8B-B14F-4D97-AF65-F5344CB8AC3E}">
        <p14:creationId xmlns:p14="http://schemas.microsoft.com/office/powerpoint/2010/main" val="1099783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DFD8EF26-FA82-6D40-93F2-70EAE952FA46}"/>
              </a:ext>
            </a:extLst>
          </p:cNvPr>
          <p:cNvSpPr/>
          <p:nvPr userDrawn="1"/>
        </p:nvSpPr>
        <p:spPr>
          <a:xfrm>
            <a:off x="0" y="1483200"/>
            <a:ext cx="5376454" cy="537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A465598-6EE5-EE49-A177-6E3551F9A56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46400" y="442800"/>
            <a:ext cx="11303000" cy="825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F9E356-B5D4-4566-9D46-785C5AB9A7F5}"/>
              </a:ext>
            </a:extLst>
          </p:cNvPr>
          <p:cNvSpPr txBox="1"/>
          <p:nvPr userDrawn="1"/>
        </p:nvSpPr>
        <p:spPr>
          <a:xfrm>
            <a:off x="2291136" y="442801"/>
            <a:ext cx="7721029" cy="825500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pPr marL="0" marR="0" lvl="0" indent="0" algn="l" defTabSz="815557" rtl="0" eaLnBrk="1" fontAlgn="auto" latinLnBrk="0" hangingPunct="1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680" b="1" i="0" kern="1200" cap="all" spc="80" baseline="0" noProof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Center </a:t>
            </a:r>
            <a:r>
              <a:rPr lang="de-DE" sz="680" b="1" i="0" kern="1200" cap="all" spc="80" baseline="0" noProof="0" dirty="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for</a:t>
            </a:r>
            <a:r>
              <a:rPr lang="de-DE" sz="680" b="1" i="0" kern="1200" cap="all" spc="80" baseline="0" noProof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Information and </a:t>
            </a:r>
            <a:r>
              <a:rPr lang="de-DE" sz="680" b="1" i="0" kern="1200" cap="all" spc="80" baseline="0" noProof="0" dirty="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language</a:t>
            </a:r>
            <a:r>
              <a:rPr lang="de-DE" sz="680" b="1" i="0" kern="1200" cap="all" spc="80" baseline="0" noProof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</a:t>
            </a:r>
            <a:r>
              <a:rPr lang="de-DE" sz="680" b="1" i="0" kern="1200" cap="all" spc="80" baseline="0" noProof="0" dirty="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processing</a:t>
            </a:r>
            <a:endParaRPr lang="de-DE" sz="680" b="1" i="0" kern="1200" cap="all" spc="80" baseline="0" noProof="0" dirty="0">
              <a:solidFill>
                <a:schemeClr val="tx1"/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5" name="Bildplatzhalter 6">
            <a:extLst>
              <a:ext uri="{FF2B5EF4-FFF2-40B4-BE49-F238E27FC236}">
                <a16:creationId xmlns:a16="http://schemas.microsoft.com/office/drawing/2014/main" id="{02B1B3D7-8064-4171-90E0-8DEF895A629C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 l="7764" r="7764"/>
          <a:stretch>
            <a:fillRect/>
          </a:stretch>
        </p:blipFill>
        <p:spPr>
          <a:xfrm>
            <a:off x="5374800" y="1484313"/>
            <a:ext cx="6817200" cy="537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1" r:id="rId2"/>
    <p:sldLayoutId id="2147483669" r:id="rId3"/>
    <p:sldLayoutId id="2147483655" r:id="rId4"/>
  </p:sldLayoutIdLst>
  <p:hf hdr="0" ftr="0"/>
  <p:txStyles>
    <p:titleStyle>
      <a:lvl1pPr algn="l" defTabSz="815557" rtl="0" eaLnBrk="1" latinLnBrk="0" hangingPunct="1">
        <a:lnSpc>
          <a:spcPct val="90000"/>
        </a:lnSpc>
        <a:spcBef>
          <a:spcPct val="0"/>
        </a:spcBef>
        <a:buNone/>
        <a:defRPr sz="39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3890" indent="-203890" algn="l" defTabSz="815557" rtl="0" eaLnBrk="1" latinLnBrk="0" hangingPunct="1">
        <a:lnSpc>
          <a:spcPct val="90000"/>
        </a:lnSpc>
        <a:spcBef>
          <a:spcPts val="892"/>
        </a:spcBef>
        <a:buFont typeface="Arial" panose="020B0604020202020204" pitchFamily="34" charset="0"/>
        <a:buChar char="•"/>
        <a:defRPr sz="2498" kern="1200">
          <a:solidFill>
            <a:schemeClr val="tx1"/>
          </a:solidFill>
          <a:latin typeface="+mn-lt"/>
          <a:ea typeface="+mn-ea"/>
          <a:cs typeface="+mn-cs"/>
        </a:defRPr>
      </a:lvl1pPr>
      <a:lvl2pPr marL="611668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2141" kern="1200">
          <a:solidFill>
            <a:schemeClr val="tx1"/>
          </a:solidFill>
          <a:latin typeface="+mn-lt"/>
          <a:ea typeface="+mn-ea"/>
          <a:cs typeface="+mn-cs"/>
        </a:defRPr>
      </a:lvl2pPr>
      <a:lvl3pPr marL="1019447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784" kern="1200">
          <a:solidFill>
            <a:schemeClr val="tx1"/>
          </a:solidFill>
          <a:latin typeface="+mn-lt"/>
          <a:ea typeface="+mn-ea"/>
          <a:cs typeface="+mn-cs"/>
        </a:defRPr>
      </a:lvl3pPr>
      <a:lvl4pPr marL="1427225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4pPr>
      <a:lvl5pPr marL="1835003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5pPr>
      <a:lvl6pPr marL="2242782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6pPr>
      <a:lvl7pPr marL="2650560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7pPr>
      <a:lvl8pPr marL="3058339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8pPr>
      <a:lvl9pPr marL="3466117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1pPr>
      <a:lvl2pPr marL="407778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2pPr>
      <a:lvl3pPr marL="815557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3pPr>
      <a:lvl4pPr marL="1223335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4pPr>
      <a:lvl5pPr marL="1631114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5pPr>
      <a:lvl6pPr marL="2038892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6pPr>
      <a:lvl7pPr marL="2446670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7pPr>
      <a:lvl8pPr marL="2854449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8pPr>
      <a:lvl9pPr marL="3262227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935" userDrawn="1">
          <p15:clr>
            <a:srgbClr val="F26B43"/>
          </p15:clr>
        </p15:guide>
        <p15:guide id="5" orient="horz" pos="4042" userDrawn="1">
          <p15:clr>
            <a:srgbClr val="F26B43"/>
          </p15:clr>
        </p15:guide>
        <p15:guide id="9" pos="7401" userDrawn="1">
          <p15:clr>
            <a:srgbClr val="F26B43"/>
          </p15:clr>
        </p15:guide>
        <p15:guide id="13" pos="279" userDrawn="1">
          <p15:clr>
            <a:srgbClr val="F26B43"/>
          </p15:clr>
        </p15:guide>
        <p15:guide id="14" orient="horz" pos="278" userDrawn="1">
          <p15:clr>
            <a:srgbClr val="F26B43"/>
          </p15:clr>
        </p15:guide>
        <p15:guide id="15" orient="horz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799E554-D74C-2D46-A4A0-20AFFC9B03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8648700" y="2743200"/>
            <a:ext cx="3543300" cy="41148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A7DF8FA-2683-4642-B02D-78840267E6F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46399" y="441325"/>
            <a:ext cx="1744349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947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0" r:id="rId2"/>
  </p:sldLayoutIdLst>
  <p:hf hdr="0" ftr="0"/>
  <p:txStyles>
    <p:titleStyle>
      <a:lvl1pPr algn="l" defTabSz="815557" rtl="0" eaLnBrk="1" latinLnBrk="0" hangingPunct="1">
        <a:lnSpc>
          <a:spcPct val="90000"/>
        </a:lnSpc>
        <a:spcBef>
          <a:spcPct val="0"/>
        </a:spcBef>
        <a:buNone/>
        <a:defRPr sz="39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3890" indent="-203890" algn="l" defTabSz="815557" rtl="0" eaLnBrk="1" latinLnBrk="0" hangingPunct="1">
        <a:lnSpc>
          <a:spcPct val="90000"/>
        </a:lnSpc>
        <a:spcBef>
          <a:spcPts val="892"/>
        </a:spcBef>
        <a:buFont typeface="Arial" panose="020B0604020202020204" pitchFamily="34" charset="0"/>
        <a:buChar char="•"/>
        <a:defRPr sz="2498" kern="1200">
          <a:solidFill>
            <a:schemeClr val="tx1"/>
          </a:solidFill>
          <a:latin typeface="+mn-lt"/>
          <a:ea typeface="+mn-ea"/>
          <a:cs typeface="+mn-cs"/>
        </a:defRPr>
      </a:lvl1pPr>
      <a:lvl2pPr marL="611668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2141" kern="1200">
          <a:solidFill>
            <a:schemeClr val="tx1"/>
          </a:solidFill>
          <a:latin typeface="+mn-lt"/>
          <a:ea typeface="+mn-ea"/>
          <a:cs typeface="+mn-cs"/>
        </a:defRPr>
      </a:lvl2pPr>
      <a:lvl3pPr marL="1019447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784" kern="1200">
          <a:solidFill>
            <a:schemeClr val="tx1"/>
          </a:solidFill>
          <a:latin typeface="+mn-lt"/>
          <a:ea typeface="+mn-ea"/>
          <a:cs typeface="+mn-cs"/>
        </a:defRPr>
      </a:lvl3pPr>
      <a:lvl4pPr marL="1427225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4pPr>
      <a:lvl5pPr marL="1835003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5pPr>
      <a:lvl6pPr marL="2242782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6pPr>
      <a:lvl7pPr marL="2650560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7pPr>
      <a:lvl8pPr marL="3058339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8pPr>
      <a:lvl9pPr marL="3466117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1pPr>
      <a:lvl2pPr marL="407778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2pPr>
      <a:lvl3pPr marL="815557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3pPr>
      <a:lvl4pPr marL="1223335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4pPr>
      <a:lvl5pPr marL="1631114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5pPr>
      <a:lvl6pPr marL="2038892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6pPr>
      <a:lvl7pPr marL="2446670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7pPr>
      <a:lvl8pPr marL="2854449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8pPr>
      <a:lvl9pPr marL="3262227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935">
          <p15:clr>
            <a:srgbClr val="F26B43"/>
          </p15:clr>
        </p15:guide>
        <p15:guide id="5" orient="horz" pos="4042">
          <p15:clr>
            <a:srgbClr val="F26B43"/>
          </p15:clr>
        </p15:guide>
        <p15:guide id="9" pos="7401">
          <p15:clr>
            <a:srgbClr val="F26B43"/>
          </p15:clr>
        </p15:guide>
        <p15:guide id="13" pos="279">
          <p15:clr>
            <a:srgbClr val="F26B43"/>
          </p15:clr>
        </p15:guide>
        <p15:guide id="14" orient="horz" pos="278">
          <p15:clr>
            <a:srgbClr val="F26B43"/>
          </p15:clr>
        </p15:guide>
        <p15:guide id="15" orient="horz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184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71" r:id="rId2"/>
  </p:sldLayoutIdLst>
  <p:hf hdr="0" ftr="0"/>
  <p:txStyles>
    <p:titleStyle>
      <a:lvl1pPr algn="l" defTabSz="815557" rtl="0" eaLnBrk="1" latinLnBrk="0" hangingPunct="1">
        <a:lnSpc>
          <a:spcPct val="90000"/>
        </a:lnSpc>
        <a:spcBef>
          <a:spcPct val="0"/>
        </a:spcBef>
        <a:buNone/>
        <a:defRPr sz="39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3890" indent="-203890" algn="l" defTabSz="815557" rtl="0" eaLnBrk="1" latinLnBrk="0" hangingPunct="1">
        <a:lnSpc>
          <a:spcPct val="90000"/>
        </a:lnSpc>
        <a:spcBef>
          <a:spcPts val="892"/>
        </a:spcBef>
        <a:buFont typeface="Arial" panose="020B0604020202020204" pitchFamily="34" charset="0"/>
        <a:buChar char="•"/>
        <a:defRPr sz="2498" kern="1200">
          <a:solidFill>
            <a:schemeClr val="tx1"/>
          </a:solidFill>
          <a:latin typeface="+mn-lt"/>
          <a:ea typeface="+mn-ea"/>
          <a:cs typeface="+mn-cs"/>
        </a:defRPr>
      </a:lvl1pPr>
      <a:lvl2pPr marL="611668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2141" kern="1200">
          <a:solidFill>
            <a:schemeClr val="tx1"/>
          </a:solidFill>
          <a:latin typeface="+mn-lt"/>
          <a:ea typeface="+mn-ea"/>
          <a:cs typeface="+mn-cs"/>
        </a:defRPr>
      </a:lvl2pPr>
      <a:lvl3pPr marL="1019447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784" kern="1200">
          <a:solidFill>
            <a:schemeClr val="tx1"/>
          </a:solidFill>
          <a:latin typeface="+mn-lt"/>
          <a:ea typeface="+mn-ea"/>
          <a:cs typeface="+mn-cs"/>
        </a:defRPr>
      </a:lvl3pPr>
      <a:lvl4pPr marL="1427225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4pPr>
      <a:lvl5pPr marL="1835003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5pPr>
      <a:lvl6pPr marL="2242782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6pPr>
      <a:lvl7pPr marL="2650560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7pPr>
      <a:lvl8pPr marL="3058339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8pPr>
      <a:lvl9pPr marL="3466117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1pPr>
      <a:lvl2pPr marL="407778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2pPr>
      <a:lvl3pPr marL="815557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3pPr>
      <a:lvl4pPr marL="1223335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4pPr>
      <a:lvl5pPr marL="1631114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5pPr>
      <a:lvl6pPr marL="2038892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6pPr>
      <a:lvl7pPr marL="2446670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7pPr>
      <a:lvl8pPr marL="2854449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8pPr>
      <a:lvl9pPr marL="3262227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935">
          <p15:clr>
            <a:srgbClr val="F26B43"/>
          </p15:clr>
        </p15:guide>
        <p15:guide id="5" orient="horz" pos="4042">
          <p15:clr>
            <a:srgbClr val="F26B43"/>
          </p15:clr>
        </p15:guide>
        <p15:guide id="9" pos="7401">
          <p15:clr>
            <a:srgbClr val="F26B43"/>
          </p15:clr>
        </p15:guide>
        <p15:guide id="13" pos="279">
          <p15:clr>
            <a:srgbClr val="F26B43"/>
          </p15:clr>
        </p15:guide>
        <p15:guide id="14" orient="horz" pos="278">
          <p15:clr>
            <a:srgbClr val="F26B43"/>
          </p15:clr>
        </p15:guide>
        <p15:guide id="15" orient="horz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ED63A8-5311-184A-B74C-C37B428BFE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6400" y="442801"/>
            <a:ext cx="1745167" cy="82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04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</p:sldLayoutIdLst>
  <p:hf hdr="0" ftr="0"/>
  <p:txStyles>
    <p:titleStyle>
      <a:lvl1pPr algn="l" defTabSz="815557" rtl="0" eaLnBrk="1" latinLnBrk="0" hangingPunct="1">
        <a:lnSpc>
          <a:spcPct val="90000"/>
        </a:lnSpc>
        <a:spcBef>
          <a:spcPct val="0"/>
        </a:spcBef>
        <a:buNone/>
        <a:defRPr sz="39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3890" indent="-203890" algn="l" defTabSz="815557" rtl="0" eaLnBrk="1" latinLnBrk="0" hangingPunct="1">
        <a:lnSpc>
          <a:spcPct val="90000"/>
        </a:lnSpc>
        <a:spcBef>
          <a:spcPts val="892"/>
        </a:spcBef>
        <a:buFont typeface="Arial" panose="020B0604020202020204" pitchFamily="34" charset="0"/>
        <a:buChar char="•"/>
        <a:defRPr sz="2498" kern="1200">
          <a:solidFill>
            <a:schemeClr val="tx1"/>
          </a:solidFill>
          <a:latin typeface="+mn-lt"/>
          <a:ea typeface="+mn-ea"/>
          <a:cs typeface="+mn-cs"/>
        </a:defRPr>
      </a:lvl1pPr>
      <a:lvl2pPr marL="611668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2141" kern="1200">
          <a:solidFill>
            <a:schemeClr val="tx1"/>
          </a:solidFill>
          <a:latin typeface="+mn-lt"/>
          <a:ea typeface="+mn-ea"/>
          <a:cs typeface="+mn-cs"/>
        </a:defRPr>
      </a:lvl2pPr>
      <a:lvl3pPr marL="1019447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784" kern="1200">
          <a:solidFill>
            <a:schemeClr val="tx1"/>
          </a:solidFill>
          <a:latin typeface="+mn-lt"/>
          <a:ea typeface="+mn-ea"/>
          <a:cs typeface="+mn-cs"/>
        </a:defRPr>
      </a:lvl3pPr>
      <a:lvl4pPr marL="1427225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4pPr>
      <a:lvl5pPr marL="1835003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5pPr>
      <a:lvl6pPr marL="2242782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6pPr>
      <a:lvl7pPr marL="2650560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7pPr>
      <a:lvl8pPr marL="3058339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8pPr>
      <a:lvl9pPr marL="3466117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1pPr>
      <a:lvl2pPr marL="407778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2pPr>
      <a:lvl3pPr marL="815557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3pPr>
      <a:lvl4pPr marL="1223335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4pPr>
      <a:lvl5pPr marL="1631114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5pPr>
      <a:lvl6pPr marL="2038892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6pPr>
      <a:lvl7pPr marL="2446670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7pPr>
      <a:lvl8pPr marL="2854449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8pPr>
      <a:lvl9pPr marL="3262227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935">
          <p15:clr>
            <a:srgbClr val="F26B43"/>
          </p15:clr>
        </p15:guide>
        <p15:guide id="5" orient="horz" pos="4042">
          <p15:clr>
            <a:srgbClr val="F26B43"/>
          </p15:clr>
        </p15:guide>
        <p15:guide id="9" pos="7401">
          <p15:clr>
            <a:srgbClr val="F26B43"/>
          </p15:clr>
        </p15:guide>
        <p15:guide id="13" pos="279">
          <p15:clr>
            <a:srgbClr val="F26B43"/>
          </p15:clr>
        </p15:guide>
        <p15:guide id="14" orient="horz" pos="278">
          <p15:clr>
            <a:srgbClr val="F26B43"/>
          </p15:clr>
        </p15:guide>
        <p15:guide id="15" orient="horz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3E785A-FE67-4CEE-980A-B77B398058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0122" y="5184000"/>
            <a:ext cx="4786191" cy="127635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Leonie </a:t>
            </a:r>
            <a:r>
              <a:rPr lang="en-US" dirty="0" err="1"/>
              <a:t>Weissweiler</a:t>
            </a:r>
            <a:endParaRPr lang="en-US" dirty="0"/>
          </a:p>
          <a:p>
            <a:r>
              <a:rPr lang="en-US" dirty="0"/>
              <a:t>01.03.2023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51FB0F-8BFA-41D5-8F98-0B8FED4721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0122" y="1841023"/>
            <a:ext cx="5061098" cy="1440000"/>
          </a:xfrm>
        </p:spPr>
        <p:txBody>
          <a:bodyPr/>
          <a:lstStyle/>
          <a:p>
            <a:r>
              <a:rPr lang="en-US" dirty="0">
                <a:latin typeface="LMU CompatilFact" panose="02000500060000020003" pitchFamily="2" charset="0"/>
              </a:rPr>
              <a:t>Everything is a Construction: New Goals for Syntactic and Semantic Probing</a:t>
            </a:r>
          </a:p>
          <a:p>
            <a:endParaRPr lang="en-US" dirty="0">
              <a:latin typeface="LMU CompatilFact" panose="02000500060000020003" pitchFamily="2" charset="0"/>
            </a:endParaRPr>
          </a:p>
          <a:p>
            <a:endParaRPr lang="en-US" dirty="0">
              <a:latin typeface="LMU CompatilFact" panose="02000500060000020003" pitchFamily="2" charset="0"/>
            </a:endParaRPr>
          </a:p>
          <a:p>
            <a:endParaRPr lang="en-US" dirty="0">
              <a:latin typeface="LMU CompatilFact" panose="02000500060000020003" pitchFamily="2" charset="0"/>
            </a:endParaRPr>
          </a:p>
          <a:p>
            <a:r>
              <a:rPr lang="en-US" sz="1800" dirty="0">
                <a:latin typeface="LMU CompatilFact" panose="02000500060000020003" pitchFamily="2" charset="0"/>
              </a:rPr>
              <a:t>Joint work with </a:t>
            </a:r>
            <a:r>
              <a:rPr lang="en-US" sz="1800" dirty="0" err="1">
                <a:latin typeface="LMU CompatilFact" panose="02000500060000020003" pitchFamily="2" charset="0"/>
              </a:rPr>
              <a:t>Taiqi</a:t>
            </a:r>
            <a:r>
              <a:rPr lang="en-US" sz="1800" dirty="0">
                <a:latin typeface="LMU CompatilFact" panose="02000500060000020003" pitchFamily="2" charset="0"/>
              </a:rPr>
              <a:t> He, Naoki Otani, David Mortensen, Lori Levin and Hinrich </a:t>
            </a:r>
            <a:r>
              <a:rPr lang="en-US" sz="1800" dirty="0" err="1">
                <a:latin typeface="LMU CompatilFact" panose="02000500060000020003" pitchFamily="2" charset="0"/>
              </a:rPr>
              <a:t>Schütze</a:t>
            </a:r>
            <a:r>
              <a:rPr lang="en-US" sz="1800" dirty="0">
                <a:latin typeface="LMU CompatilFact" panose="02000500060000020003" pitchFamily="2" charset="0"/>
              </a:rPr>
              <a:t> 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E6F181B-F31F-4A01-8648-129BBF0F6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8" name="Bildplatzhalter 6">
            <a:extLst>
              <a:ext uri="{FF2B5EF4-FFF2-40B4-BE49-F238E27FC236}">
                <a16:creationId xmlns:a16="http://schemas.microsoft.com/office/drawing/2014/main" id="{5D7842B7-0D43-49A3-A2A0-7228F3ACBE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64" r="7764"/>
          <a:stretch>
            <a:fillRect/>
          </a:stretch>
        </p:blipFill>
        <p:spPr>
          <a:xfrm>
            <a:off x="5385074" y="1484313"/>
            <a:ext cx="6817200" cy="537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51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76"/>
    </mc:Choice>
    <mc:Fallback xmlns="">
      <p:transition spd="slow" advTm="827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9372E76-8544-62FC-17AC-FB13DEA0C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550" y="987380"/>
            <a:ext cx="5901977" cy="5901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A69D507-9971-0C50-7C91-B457005565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10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9D6CCF2-E0B9-D81E-E1A3-980B10A270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6400" y="1495071"/>
            <a:ext cx="9435966" cy="4746480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Confronted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constructions</a:t>
            </a:r>
            <a:r>
              <a:rPr lang="de-DE" dirty="0"/>
              <a:t>,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reactions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possible:</a:t>
            </a:r>
          </a:p>
          <a:p>
            <a:pPr marL="0" indent="0">
              <a:buNone/>
            </a:pPr>
            <a:endParaRPr lang="de-DE" dirty="0"/>
          </a:p>
          <a:p>
            <a:pPr marL="457200" indent="-457200">
              <a:buAutoNum type="arabicParenR"/>
            </a:pPr>
            <a:r>
              <a:rPr lang="de-DE" i="1" dirty="0" err="1"/>
              <a:t>Constructions</a:t>
            </a:r>
            <a:r>
              <a:rPr lang="de-DE" i="1" dirty="0"/>
              <a:t> all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way</a:t>
            </a:r>
            <a:r>
              <a:rPr lang="de-DE" i="1" dirty="0"/>
              <a:t> down</a:t>
            </a:r>
            <a:r>
              <a:rPr lang="de-DE" dirty="0"/>
              <a:t>: </a:t>
            </a:r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construction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ones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obvious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just </a:t>
            </a:r>
            <a:r>
              <a:rPr lang="de-DE" dirty="0" err="1"/>
              <a:t>especially</a:t>
            </a:r>
            <a:r>
              <a:rPr lang="de-DE" dirty="0"/>
              <a:t> </a:t>
            </a:r>
            <a:r>
              <a:rPr lang="de-DE" dirty="0" err="1"/>
              <a:t>interesting</a:t>
            </a:r>
            <a:r>
              <a:rPr lang="de-DE" dirty="0"/>
              <a:t> </a:t>
            </a:r>
            <a:r>
              <a:rPr lang="de-DE" dirty="0" err="1"/>
              <a:t>ones</a:t>
            </a:r>
            <a:endParaRPr lang="de-DE" dirty="0"/>
          </a:p>
          <a:p>
            <a:pPr marL="457200" indent="-457200">
              <a:buAutoNum type="arabicParenR"/>
            </a:pPr>
            <a:r>
              <a:rPr lang="de-DE" i="1" dirty="0"/>
              <a:t>Core and </a:t>
            </a:r>
            <a:r>
              <a:rPr lang="de-DE" i="1" dirty="0" err="1"/>
              <a:t>Periphery</a:t>
            </a:r>
            <a:r>
              <a:rPr lang="de-DE" dirty="0"/>
              <a:t>: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constructions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special</a:t>
            </a:r>
            <a:r>
              <a:rPr lang="de-DE" dirty="0"/>
              <a:t> </a:t>
            </a:r>
            <a:r>
              <a:rPr lang="de-DE" dirty="0" err="1"/>
              <a:t>phenomena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exceptions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/>
              <a:t>properties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246592B-3FB6-574B-07EB-129FFC9885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Side Note: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construction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240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9891237-618D-64CB-62CE-0EEB369D83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6400" y="2159999"/>
            <a:ext cx="10967464" cy="4294833"/>
          </a:xfrm>
        </p:spPr>
        <p:txBody>
          <a:bodyPr/>
          <a:lstStyle/>
          <a:p>
            <a:r>
              <a:rPr lang="de-DE" dirty="0"/>
              <a:t>‚</a:t>
            </a:r>
            <a:r>
              <a:rPr lang="de-DE" dirty="0" err="1"/>
              <a:t>She</a:t>
            </a:r>
            <a:r>
              <a:rPr lang="de-DE" dirty="0"/>
              <a:t> </a:t>
            </a:r>
            <a:r>
              <a:rPr lang="de-DE" dirty="0" err="1"/>
              <a:t>sneezed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foam</a:t>
            </a:r>
            <a:r>
              <a:rPr lang="de-DE" dirty="0"/>
              <a:t> </a:t>
            </a:r>
            <a:r>
              <a:rPr lang="de-DE" dirty="0">
                <a:solidFill>
                  <a:schemeClr val="accent4"/>
                </a:solidFill>
              </a:rPr>
              <a:t>off</a:t>
            </a:r>
            <a:r>
              <a:rPr lang="de-DE" dirty="0"/>
              <a:t> her </a:t>
            </a:r>
            <a:r>
              <a:rPr lang="de-DE" dirty="0" err="1"/>
              <a:t>cappuccino</a:t>
            </a:r>
            <a:r>
              <a:rPr lang="de-DE" dirty="0"/>
              <a:t>.‘</a:t>
            </a:r>
          </a:p>
          <a:p>
            <a:endParaRPr lang="de-DE" dirty="0"/>
          </a:p>
          <a:p>
            <a:r>
              <a:rPr lang="de-DE" b="0" dirty="0"/>
              <a:t>✅ </a:t>
            </a:r>
            <a:r>
              <a:rPr lang="de-DE" b="0" dirty="0">
                <a:solidFill>
                  <a:schemeClr val="tx2"/>
                </a:solidFill>
                <a:sym typeface="Wingdings" panose="05000000000000000000" pitchFamily="2" charset="2"/>
              </a:rPr>
              <a:t>New </a:t>
            </a:r>
            <a:r>
              <a:rPr lang="de-DE" b="0" dirty="0" err="1">
                <a:solidFill>
                  <a:schemeClr val="tx2"/>
                </a:solidFill>
                <a:sym typeface="Wingdings" panose="05000000000000000000" pitchFamily="2" charset="2"/>
              </a:rPr>
              <a:t>analysis</a:t>
            </a:r>
            <a:r>
              <a:rPr lang="de-DE" b="0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de-DE" b="0" dirty="0" err="1">
                <a:solidFill>
                  <a:schemeClr val="tx2"/>
                </a:solidFill>
                <a:sym typeface="Wingdings" panose="05000000000000000000" pitchFamily="2" charset="2"/>
              </a:rPr>
              <a:t>using</a:t>
            </a:r>
            <a:r>
              <a:rPr lang="de-DE" b="0" dirty="0">
                <a:solidFill>
                  <a:schemeClr val="tx2"/>
                </a:solidFill>
                <a:sym typeface="Wingdings" panose="05000000000000000000" pitchFamily="2" charset="2"/>
              </a:rPr>
              <a:t> CxG: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chemeClr val="tx2"/>
                </a:solidFill>
                <a:sym typeface="Wingdings" panose="05000000000000000000" pitchFamily="2" charset="2"/>
              </a:rPr>
              <a:t>Argument </a:t>
            </a:r>
            <a:r>
              <a:rPr lang="de-DE" b="0" dirty="0" err="1">
                <a:solidFill>
                  <a:schemeClr val="tx2"/>
                </a:solidFill>
                <a:sym typeface="Wingdings" panose="05000000000000000000" pitchFamily="2" charset="2"/>
              </a:rPr>
              <a:t>structure</a:t>
            </a:r>
            <a:r>
              <a:rPr lang="de-DE" b="0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de-DE" b="0" dirty="0" err="1">
                <a:solidFill>
                  <a:schemeClr val="tx2"/>
                </a:solidFill>
                <a:sym typeface="Wingdings" panose="05000000000000000000" pitchFamily="2" charset="2"/>
              </a:rPr>
              <a:t>construction</a:t>
            </a:r>
            <a:endParaRPr lang="de-DE" b="0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b="0" dirty="0" err="1">
                <a:solidFill>
                  <a:schemeClr val="tx2"/>
                </a:solidFill>
                <a:sym typeface="Wingdings" panose="05000000000000000000" pitchFamily="2" charset="2"/>
              </a:rPr>
              <a:t>caused</a:t>
            </a:r>
            <a:r>
              <a:rPr lang="de-DE" b="0" dirty="0">
                <a:solidFill>
                  <a:schemeClr val="tx2"/>
                </a:solidFill>
                <a:sym typeface="Wingdings" panose="05000000000000000000" pitchFamily="2" charset="2"/>
              </a:rPr>
              <a:t>-motion: </a:t>
            </a:r>
            <a:r>
              <a:rPr lang="de-DE" b="0" i="1" dirty="0">
                <a:solidFill>
                  <a:schemeClr val="tx2"/>
                </a:solidFill>
                <a:sym typeface="Wingdings" panose="05000000000000000000" pitchFamily="2" charset="2"/>
              </a:rPr>
              <a:t>VERB + off + NOUN </a:t>
            </a:r>
            <a:r>
              <a:rPr lang="de-DE" b="0" dirty="0" err="1">
                <a:solidFill>
                  <a:schemeClr val="tx2"/>
                </a:solidFill>
                <a:sym typeface="Wingdings" panose="05000000000000000000" pitchFamily="2" charset="2"/>
              </a:rPr>
              <a:t>pattern</a:t>
            </a:r>
            <a:endParaRPr lang="de-DE" b="0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b="0" dirty="0" err="1">
                <a:solidFill>
                  <a:schemeClr val="tx2"/>
                </a:solidFill>
                <a:sym typeface="Wingdings" panose="05000000000000000000" pitchFamily="2" charset="2"/>
              </a:rPr>
              <a:t>Meaning</a:t>
            </a:r>
            <a:r>
              <a:rPr lang="de-DE" b="0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de-DE" b="0" dirty="0" err="1">
                <a:solidFill>
                  <a:schemeClr val="tx2"/>
                </a:solidFill>
                <a:sym typeface="Wingdings" panose="05000000000000000000" pitchFamily="2" charset="2"/>
              </a:rPr>
              <a:t>added</a:t>
            </a:r>
            <a:r>
              <a:rPr lang="de-DE" b="0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de-DE" b="0" dirty="0" err="1">
                <a:solidFill>
                  <a:schemeClr val="tx2"/>
                </a:solidFill>
                <a:sym typeface="Wingdings" panose="05000000000000000000" pitchFamily="2" charset="2"/>
              </a:rPr>
              <a:t>by</a:t>
            </a:r>
            <a:r>
              <a:rPr lang="de-DE" b="0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de-DE" b="0" dirty="0" err="1">
                <a:solidFill>
                  <a:schemeClr val="tx2"/>
                </a:solidFill>
                <a:sym typeface="Wingdings" panose="05000000000000000000" pitchFamily="2" charset="2"/>
              </a:rPr>
              <a:t>the</a:t>
            </a:r>
            <a:r>
              <a:rPr lang="de-DE" b="0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de-DE" b="0" dirty="0" err="1">
                <a:solidFill>
                  <a:schemeClr val="tx2"/>
                </a:solidFill>
                <a:sym typeface="Wingdings" panose="05000000000000000000" pitchFamily="2" charset="2"/>
              </a:rPr>
              <a:t>construction</a:t>
            </a:r>
            <a:r>
              <a:rPr lang="de-DE" b="0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de-DE" b="0" dirty="0" err="1">
                <a:solidFill>
                  <a:schemeClr val="tx2"/>
                </a:solidFill>
                <a:sym typeface="Wingdings" panose="05000000000000000000" pitchFamily="2" charset="2"/>
              </a:rPr>
              <a:t>that</a:t>
            </a:r>
            <a:r>
              <a:rPr lang="de-DE" b="0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de-DE" b="0" dirty="0" err="1">
                <a:solidFill>
                  <a:schemeClr val="tx2"/>
                </a:solidFill>
                <a:sym typeface="Wingdings" panose="05000000000000000000" pitchFamily="2" charset="2"/>
              </a:rPr>
              <a:t>is</a:t>
            </a:r>
            <a:r>
              <a:rPr lang="de-DE" b="0" dirty="0">
                <a:solidFill>
                  <a:schemeClr val="tx2"/>
                </a:solidFill>
                <a:sym typeface="Wingdings" panose="05000000000000000000" pitchFamily="2" charset="2"/>
              </a:rPr>
              <a:t> not </a:t>
            </a:r>
            <a:r>
              <a:rPr lang="de-DE" b="0" dirty="0" err="1">
                <a:solidFill>
                  <a:schemeClr val="tx2"/>
                </a:solidFill>
                <a:sym typeface="Wingdings" panose="05000000000000000000" pitchFamily="2" charset="2"/>
              </a:rPr>
              <a:t>present</a:t>
            </a:r>
            <a:r>
              <a:rPr lang="de-DE" b="0" dirty="0">
                <a:solidFill>
                  <a:schemeClr val="tx2"/>
                </a:solidFill>
                <a:sym typeface="Wingdings" panose="05000000000000000000" pitchFamily="2" charset="2"/>
              </a:rPr>
              <a:t> in </a:t>
            </a:r>
            <a:r>
              <a:rPr lang="de-DE" b="0" dirty="0" err="1">
                <a:solidFill>
                  <a:schemeClr val="tx2"/>
                </a:solidFill>
                <a:sym typeface="Wingdings" panose="05000000000000000000" pitchFamily="2" charset="2"/>
              </a:rPr>
              <a:t>the</a:t>
            </a:r>
            <a:r>
              <a:rPr lang="de-DE" b="0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de-DE" b="0" dirty="0" err="1">
                <a:solidFill>
                  <a:schemeClr val="tx2"/>
                </a:solidFill>
                <a:sym typeface="Wingdings" panose="05000000000000000000" pitchFamily="2" charset="2"/>
              </a:rPr>
              <a:t>dictionary</a:t>
            </a:r>
            <a:r>
              <a:rPr lang="de-DE" b="0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de-DE" b="0" dirty="0" err="1">
                <a:solidFill>
                  <a:schemeClr val="tx2"/>
                </a:solidFill>
                <a:sym typeface="Wingdings" panose="05000000000000000000" pitchFamily="2" charset="2"/>
              </a:rPr>
              <a:t>entry</a:t>
            </a:r>
            <a:r>
              <a:rPr lang="de-DE" b="0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de-DE" b="0" dirty="0" err="1">
                <a:solidFill>
                  <a:schemeClr val="tx2"/>
                </a:solidFill>
                <a:sym typeface="Wingdings" panose="05000000000000000000" pitchFamily="2" charset="2"/>
              </a:rPr>
              <a:t>of</a:t>
            </a:r>
            <a:r>
              <a:rPr lang="de-DE" b="0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de-DE" b="0" dirty="0" err="1">
                <a:solidFill>
                  <a:schemeClr val="tx2"/>
                </a:solidFill>
                <a:sym typeface="Wingdings" panose="05000000000000000000" pitchFamily="2" charset="2"/>
              </a:rPr>
              <a:t>the</a:t>
            </a:r>
            <a:r>
              <a:rPr lang="de-DE" b="0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de-DE" b="0" dirty="0" err="1">
                <a:solidFill>
                  <a:schemeClr val="tx2"/>
                </a:solidFill>
                <a:sym typeface="Wingdings" panose="05000000000000000000" pitchFamily="2" charset="2"/>
              </a:rPr>
              <a:t>verb</a:t>
            </a:r>
            <a:endParaRPr lang="de-DE" dirty="0">
              <a:sym typeface="Wingdings" panose="05000000000000000000" pitchFamily="2" charset="2"/>
            </a:endParaRPr>
          </a:p>
          <a:p>
            <a:pPr marL="457200" indent="-457200">
              <a:buFont typeface="Wingdings" panose="05000000000000000000" pitchFamily="2" charset="2"/>
              <a:buChar char="à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192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42E79AB-A43E-6FC4-1961-92ACFBEF03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humans</a:t>
            </a:r>
            <a:r>
              <a:rPr lang="de-DE" dirty="0"/>
              <a:t> </a:t>
            </a:r>
            <a:r>
              <a:rPr lang="de-DE" dirty="0" err="1"/>
              <a:t>think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, do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, </a:t>
            </a:r>
            <a:r>
              <a:rPr lang="de-DE" dirty="0" err="1"/>
              <a:t>too</a:t>
            </a:r>
            <a:r>
              <a:rPr lang="de-DE" dirty="0"/>
              <a:t>?</a:t>
            </a:r>
          </a:p>
          <a:p>
            <a:r>
              <a:rPr lang="de-DE" dirty="0" err="1"/>
              <a:t>Humans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caused</a:t>
            </a:r>
            <a:r>
              <a:rPr lang="de-DE" dirty="0"/>
              <a:t>-motion </a:t>
            </a:r>
            <a:r>
              <a:rPr lang="de-DE" dirty="0" err="1"/>
              <a:t>construction</a:t>
            </a:r>
            <a:r>
              <a:rPr lang="de-DE" dirty="0"/>
              <a:t>, 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can‘t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?</a:t>
            </a:r>
          </a:p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extent</a:t>
            </a:r>
            <a:r>
              <a:rPr lang="de-DE" dirty="0"/>
              <a:t> do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acquire</a:t>
            </a:r>
            <a:r>
              <a:rPr lang="de-DE" dirty="0"/>
              <a:t> </a:t>
            </a:r>
            <a:r>
              <a:rPr lang="de-DE" dirty="0" err="1"/>
              <a:t>constructions</a:t>
            </a:r>
            <a:r>
              <a:rPr lang="de-DE" dirty="0"/>
              <a:t>? </a:t>
            </a:r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construction</a:t>
            </a:r>
            <a:r>
              <a:rPr lang="de-DE" dirty="0"/>
              <a:t>, do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means</a:t>
            </a:r>
            <a:r>
              <a:rPr lang="de-DE" dirty="0"/>
              <a:t>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5CFD9A-DEC8-3A50-23E2-89DC6A7845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Probing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Construction Grammar: Key Questions</a:t>
            </a:r>
          </a:p>
        </p:txBody>
      </p:sp>
    </p:spTree>
    <p:extLst>
      <p:ext uri="{BB962C8B-B14F-4D97-AF65-F5344CB8AC3E}">
        <p14:creationId xmlns:p14="http://schemas.microsoft.com/office/powerpoint/2010/main" val="108562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E8B8CF7-C144-3DE3-8A6C-D848973060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Primer: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successful</a:t>
            </a:r>
            <a:r>
              <a:rPr lang="de-DE" dirty="0"/>
              <a:t> non-CxG </a:t>
            </a:r>
            <a:r>
              <a:rPr lang="de-DE" dirty="0" err="1"/>
              <a:t>probing</a:t>
            </a:r>
            <a:r>
              <a:rPr lang="de-DE" dirty="0"/>
              <a:t> </a:t>
            </a:r>
            <a:r>
              <a:rPr lang="de-DE" dirty="0" err="1"/>
              <a:t>methods</a:t>
            </a:r>
            <a:endParaRPr lang="de-DE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E244416-344F-92A7-2290-025B40EFF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26200"/>
            <a:ext cx="720725" cy="269875"/>
          </a:xfrm>
          <a:prstGeom prst="rect">
            <a:avLst/>
          </a:prstGeom>
        </p:spPr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4526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3E1E10A-F1FF-889D-B728-B9C18A6F4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14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EB71F5-B492-B6D7-EF3C-9F53548689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Probing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Universal </a:t>
            </a:r>
            <a:r>
              <a:rPr lang="de-DE" dirty="0" err="1"/>
              <a:t>Dependencies</a:t>
            </a:r>
            <a:endParaRPr lang="en-GB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6B2A5FE-737D-4FB5-2F59-590BC0361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00" y="1602814"/>
            <a:ext cx="10398034" cy="297416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6D39F1A-48D8-0BF1-789F-55468834F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00" y="4742281"/>
            <a:ext cx="10660368" cy="763711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13735DE-3B62-87C4-6B21-C895F9C18329}"/>
              </a:ext>
            </a:extLst>
          </p:cNvPr>
          <p:cNvSpPr txBox="1"/>
          <p:nvPr/>
        </p:nvSpPr>
        <p:spPr>
          <a:xfrm>
            <a:off x="701251" y="6111998"/>
            <a:ext cx="11044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Manning, C. D., Clark, K., Hewitt, J., Khandelwal, U., &amp; Levy, O. (2020). Emergent linguistic structure in artificial neural networks trained by self-supervision. </a:t>
            </a:r>
            <a:r>
              <a:rPr lang="en-GB" sz="1600" b="0" i="1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Proceedings of the National Academy of Sciences</a:t>
            </a:r>
            <a:r>
              <a:rPr lang="en-GB" sz="16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GB" sz="1600" b="0" i="1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117</a:t>
            </a:r>
            <a:r>
              <a:rPr lang="en-GB" sz="16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(48), 30046-30054.</a:t>
            </a:r>
            <a:endParaRPr lang="en-GB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863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5704E94-5D57-EB73-D5A8-6C2B039F79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Probing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Minimal Pairs</a:t>
            </a:r>
            <a:endParaRPr lang="en-GB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9439C2C-3335-B43B-E677-4383A18774FC}"/>
              </a:ext>
            </a:extLst>
          </p:cNvPr>
          <p:cNvSpPr txBox="1"/>
          <p:nvPr/>
        </p:nvSpPr>
        <p:spPr>
          <a:xfrm>
            <a:off x="489473" y="1613647"/>
            <a:ext cx="11041690" cy="1844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2000" b="1" dirty="0"/>
              <a:t>Addition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dirty="0" err="1">
                <a:solidFill>
                  <a:schemeClr val="tx2"/>
                </a:solidFill>
              </a:rPr>
              <a:t>of</a:t>
            </a:r>
            <a:r>
              <a:rPr lang="de-DE" sz="2000" dirty="0">
                <a:solidFill>
                  <a:schemeClr val="tx2"/>
                </a:solidFill>
              </a:rPr>
              <a:t> such minor </a:t>
            </a:r>
            <a:r>
              <a:rPr lang="de-DE" sz="2000" b="1" dirty="0" err="1">
                <a:solidFill>
                  <a:srgbClr val="C00000"/>
                </a:solidFill>
              </a:rPr>
              <a:t>characters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b="1" dirty="0" err="1">
                <a:solidFill>
                  <a:schemeClr val="accent4"/>
                </a:solidFill>
              </a:rPr>
              <a:t>seem</a:t>
            </a:r>
            <a:r>
              <a:rPr lang="de-DE" sz="2000" b="1" dirty="0">
                <a:solidFill>
                  <a:schemeClr val="accent4"/>
                </a:solidFill>
              </a:rPr>
              <a:t>/</a:t>
            </a:r>
            <a:r>
              <a:rPr lang="de-DE" sz="2000" b="1" dirty="0" err="1">
                <a:solidFill>
                  <a:schemeClr val="accent4"/>
                </a:solidFill>
              </a:rPr>
              <a:t>seems</a:t>
            </a:r>
            <a:r>
              <a:rPr lang="de-DE" sz="2000" b="1" dirty="0">
                <a:solidFill>
                  <a:schemeClr val="tx2"/>
                </a:solidFill>
              </a:rPr>
              <a:t> </a:t>
            </a:r>
            <a:r>
              <a:rPr lang="de-DE" sz="2000" dirty="0" err="1">
                <a:solidFill>
                  <a:schemeClr val="tx2"/>
                </a:solidFill>
              </a:rPr>
              <a:t>more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dirty="0" err="1">
                <a:solidFill>
                  <a:schemeClr val="tx2"/>
                </a:solidFill>
              </a:rPr>
              <a:t>promotional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dirty="0" err="1">
                <a:solidFill>
                  <a:schemeClr val="tx2"/>
                </a:solidFill>
              </a:rPr>
              <a:t>than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dirty="0" err="1">
                <a:solidFill>
                  <a:schemeClr val="tx2"/>
                </a:solidFill>
              </a:rPr>
              <a:t>encyclopedic</a:t>
            </a:r>
            <a:r>
              <a:rPr lang="de-DE" sz="2000" dirty="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de-DE" sz="2000" dirty="0">
                <a:solidFill>
                  <a:schemeClr val="tx2"/>
                </a:solidFill>
              </a:rPr>
              <a:t>Other </a:t>
            </a:r>
            <a:r>
              <a:rPr lang="de-DE" sz="2000" dirty="0" err="1">
                <a:solidFill>
                  <a:schemeClr val="tx2"/>
                </a:solidFill>
              </a:rPr>
              <a:t>popular</a:t>
            </a:r>
            <a:r>
              <a:rPr lang="de-DE" sz="2000" dirty="0">
                <a:solidFill>
                  <a:schemeClr val="tx2"/>
                </a:solidFill>
              </a:rPr>
              <a:t> trade </a:t>
            </a:r>
            <a:r>
              <a:rPr lang="de-DE" sz="2000" b="1" dirty="0" err="1"/>
              <a:t>items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dirty="0" err="1">
                <a:solidFill>
                  <a:schemeClr val="tx2"/>
                </a:solidFill>
              </a:rPr>
              <a:t>of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dirty="0" err="1">
                <a:solidFill>
                  <a:schemeClr val="tx2"/>
                </a:solidFill>
              </a:rPr>
              <a:t>the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b="1" dirty="0" err="1">
                <a:solidFill>
                  <a:srgbClr val="C00000"/>
                </a:solidFill>
              </a:rPr>
              <a:t>area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b="1" dirty="0" err="1">
                <a:solidFill>
                  <a:schemeClr val="accent4"/>
                </a:solidFill>
              </a:rPr>
              <a:t>include</a:t>
            </a:r>
            <a:r>
              <a:rPr lang="de-DE" sz="2000" b="1" dirty="0">
                <a:solidFill>
                  <a:schemeClr val="accent4"/>
                </a:solidFill>
              </a:rPr>
              <a:t>/</a:t>
            </a:r>
            <a:r>
              <a:rPr lang="de-DE" sz="2000" b="1" dirty="0" err="1">
                <a:solidFill>
                  <a:schemeClr val="accent4"/>
                </a:solidFill>
              </a:rPr>
              <a:t>includes</a:t>
            </a:r>
            <a:r>
              <a:rPr lang="de-DE" sz="2000" b="1" dirty="0">
                <a:solidFill>
                  <a:schemeClr val="accent4"/>
                </a:solidFill>
              </a:rPr>
              <a:t> </a:t>
            </a:r>
            <a:r>
              <a:rPr lang="de-DE" sz="2000" dirty="0" err="1">
                <a:solidFill>
                  <a:schemeClr val="tx2"/>
                </a:solidFill>
              </a:rPr>
              <a:t>sandalwood</a:t>
            </a:r>
            <a:r>
              <a:rPr lang="de-DE" sz="2000" dirty="0">
                <a:solidFill>
                  <a:schemeClr val="tx2"/>
                </a:solidFill>
              </a:rPr>
              <a:t>, </a:t>
            </a:r>
            <a:r>
              <a:rPr lang="de-DE" sz="2000" dirty="0" err="1">
                <a:solidFill>
                  <a:schemeClr val="tx2"/>
                </a:solidFill>
              </a:rPr>
              <a:t>rubber</a:t>
            </a:r>
            <a:r>
              <a:rPr lang="de-DE" sz="2000" dirty="0">
                <a:solidFill>
                  <a:schemeClr val="tx2"/>
                </a:solidFill>
              </a:rPr>
              <a:t>, and </a:t>
            </a:r>
            <a:r>
              <a:rPr lang="de-DE" sz="2000" dirty="0" err="1">
                <a:solidFill>
                  <a:schemeClr val="tx2"/>
                </a:solidFill>
              </a:rPr>
              <a:t>teak</a:t>
            </a:r>
            <a:r>
              <a:rPr lang="de-DE" sz="2000" dirty="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de-DE" sz="2000" dirty="0">
                <a:solidFill>
                  <a:schemeClr val="tx2"/>
                </a:solidFill>
              </a:rPr>
              <a:t>The </a:t>
            </a:r>
            <a:r>
              <a:rPr lang="de-DE" sz="2000" b="1" dirty="0" err="1"/>
              <a:t>party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dirty="0" err="1">
                <a:solidFill>
                  <a:schemeClr val="tx2"/>
                </a:solidFill>
              </a:rPr>
              <a:t>that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dirty="0" err="1">
                <a:solidFill>
                  <a:schemeClr val="tx2"/>
                </a:solidFill>
              </a:rPr>
              <a:t>originally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dirty="0" err="1">
                <a:solidFill>
                  <a:schemeClr val="tx2"/>
                </a:solidFill>
              </a:rPr>
              <a:t>buys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dirty="0" err="1">
                <a:solidFill>
                  <a:schemeClr val="tx2"/>
                </a:solidFill>
              </a:rPr>
              <a:t>the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b="1" dirty="0" err="1">
                <a:solidFill>
                  <a:srgbClr val="C00000"/>
                </a:solidFill>
              </a:rPr>
              <a:t>securities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dirty="0" err="1">
                <a:solidFill>
                  <a:schemeClr val="tx2"/>
                </a:solidFill>
              </a:rPr>
              <a:t>effectively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b="1" dirty="0" err="1">
                <a:solidFill>
                  <a:schemeClr val="accent4"/>
                </a:solidFill>
              </a:rPr>
              <a:t>act</a:t>
            </a:r>
            <a:r>
              <a:rPr lang="de-DE" sz="2000" b="1" dirty="0">
                <a:solidFill>
                  <a:schemeClr val="accent4"/>
                </a:solidFill>
              </a:rPr>
              <a:t>/</a:t>
            </a:r>
            <a:r>
              <a:rPr lang="de-DE" sz="2000" b="1" dirty="0" err="1">
                <a:solidFill>
                  <a:schemeClr val="accent4"/>
                </a:solidFill>
              </a:rPr>
              <a:t>acts</a:t>
            </a:r>
            <a:r>
              <a:rPr lang="de-DE" sz="2000" b="1" dirty="0">
                <a:solidFill>
                  <a:schemeClr val="tx2"/>
                </a:solidFill>
              </a:rPr>
              <a:t> </a:t>
            </a:r>
            <a:r>
              <a:rPr lang="de-DE" sz="2000" dirty="0" err="1">
                <a:solidFill>
                  <a:schemeClr val="tx2"/>
                </a:solidFill>
              </a:rPr>
              <a:t>as</a:t>
            </a:r>
            <a:r>
              <a:rPr lang="de-DE" sz="2000" dirty="0">
                <a:solidFill>
                  <a:schemeClr val="tx2"/>
                </a:solidFill>
              </a:rPr>
              <a:t> a </a:t>
            </a:r>
            <a:r>
              <a:rPr lang="de-DE" sz="2000" dirty="0" err="1">
                <a:solidFill>
                  <a:schemeClr val="tx2"/>
                </a:solidFill>
              </a:rPr>
              <a:t>lender</a:t>
            </a:r>
            <a:r>
              <a:rPr lang="de-DE" sz="2000" dirty="0">
                <a:solidFill>
                  <a:schemeClr val="tx2"/>
                </a:solidFill>
              </a:rPr>
              <a:t>.</a:t>
            </a:r>
            <a:endParaRPr lang="en-GB" sz="2000" dirty="0">
              <a:solidFill>
                <a:schemeClr val="tx2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FFC014B-0C81-9628-4989-5D8B6A44227E}"/>
              </a:ext>
            </a:extLst>
          </p:cNvPr>
          <p:cNvSpPr txBox="1"/>
          <p:nvPr/>
        </p:nvSpPr>
        <p:spPr>
          <a:xfrm>
            <a:off x="701251" y="6111998"/>
            <a:ext cx="11044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Manning, C. D., Clark, K., Hewitt, J., Khandelwal, U., &amp; Levy, O. (2020). Emergent linguistic structure in artificial neural networks trained by self-supervision. </a:t>
            </a:r>
            <a:r>
              <a:rPr lang="en-GB" sz="1600" b="0" i="1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Proceedings of the National Academy of Sciences</a:t>
            </a:r>
            <a:r>
              <a:rPr lang="en-GB" sz="16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GB" sz="1600" b="0" i="1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117</a:t>
            </a:r>
            <a:r>
              <a:rPr lang="en-GB" sz="16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(48), 30046-30054.</a:t>
            </a:r>
            <a:endParaRPr lang="en-GB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427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E6D58E3-1A4C-C048-67C8-570B7D567D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Probing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English </a:t>
            </a:r>
            <a:r>
              <a:rPr lang="de-DE" dirty="0" err="1"/>
              <a:t>Comparative</a:t>
            </a:r>
            <a:r>
              <a:rPr lang="de-DE" dirty="0"/>
              <a:t> </a:t>
            </a:r>
            <a:r>
              <a:rPr lang="de-DE" dirty="0" err="1"/>
              <a:t>Correlative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6573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9F7A211-D5A5-8611-31FA-927188D67D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17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B13361C-07BB-4B88-CE14-336A79DFC6FB}"/>
              </a:ext>
            </a:extLst>
          </p:cNvPr>
          <p:cNvSpPr txBox="1"/>
          <p:nvPr/>
        </p:nvSpPr>
        <p:spPr>
          <a:xfrm>
            <a:off x="419491" y="2256734"/>
            <a:ext cx="11353018" cy="21739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4800" dirty="0">
                <a:solidFill>
                  <a:schemeClr val="tx2"/>
                </a:solidFill>
              </a:rPr>
              <a:t>The </a:t>
            </a:r>
            <a:r>
              <a:rPr lang="de-DE" sz="4800" dirty="0" err="1">
                <a:solidFill>
                  <a:schemeClr val="tx2"/>
                </a:solidFill>
              </a:rPr>
              <a:t>funnier</a:t>
            </a:r>
            <a:r>
              <a:rPr lang="de-DE" sz="4800" dirty="0">
                <a:solidFill>
                  <a:schemeClr val="tx2"/>
                </a:solidFill>
              </a:rPr>
              <a:t> </a:t>
            </a:r>
            <a:r>
              <a:rPr lang="de-DE" sz="4800" dirty="0" err="1">
                <a:solidFill>
                  <a:schemeClr val="tx2"/>
                </a:solidFill>
              </a:rPr>
              <a:t>the</a:t>
            </a:r>
            <a:r>
              <a:rPr lang="de-DE" sz="4800" dirty="0">
                <a:solidFill>
                  <a:schemeClr val="tx2"/>
                </a:solidFill>
              </a:rPr>
              <a:t> </a:t>
            </a:r>
            <a:r>
              <a:rPr lang="de-DE" sz="4800" dirty="0" err="1">
                <a:solidFill>
                  <a:schemeClr val="tx2"/>
                </a:solidFill>
              </a:rPr>
              <a:t>example</a:t>
            </a:r>
            <a:r>
              <a:rPr lang="de-DE" sz="4800" dirty="0">
                <a:solidFill>
                  <a:schemeClr val="tx2"/>
                </a:solidFill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de-DE" sz="4800" dirty="0" err="1">
                <a:solidFill>
                  <a:schemeClr val="tx2"/>
                </a:solidFill>
              </a:rPr>
              <a:t>the</a:t>
            </a:r>
            <a:r>
              <a:rPr lang="de-DE" sz="4800" dirty="0">
                <a:solidFill>
                  <a:schemeClr val="tx2"/>
                </a:solidFill>
              </a:rPr>
              <a:t> </a:t>
            </a:r>
            <a:r>
              <a:rPr lang="de-DE" sz="4800" dirty="0" err="1">
                <a:solidFill>
                  <a:schemeClr val="tx2"/>
                </a:solidFill>
              </a:rPr>
              <a:t>more</a:t>
            </a:r>
            <a:r>
              <a:rPr lang="de-DE" sz="4800" dirty="0">
                <a:solidFill>
                  <a:schemeClr val="tx2"/>
                </a:solidFill>
              </a:rPr>
              <a:t> </a:t>
            </a:r>
            <a:r>
              <a:rPr lang="de-DE" sz="4800" dirty="0" err="1">
                <a:solidFill>
                  <a:schemeClr val="tx2"/>
                </a:solidFill>
              </a:rPr>
              <a:t>citations</a:t>
            </a:r>
            <a:r>
              <a:rPr lang="de-DE" sz="4800" dirty="0">
                <a:solidFill>
                  <a:schemeClr val="tx2"/>
                </a:solidFill>
              </a:rPr>
              <a:t> </a:t>
            </a:r>
            <a:r>
              <a:rPr lang="de-DE" sz="4800" dirty="0" err="1">
                <a:solidFill>
                  <a:schemeClr val="tx2"/>
                </a:solidFill>
              </a:rPr>
              <a:t>the</a:t>
            </a:r>
            <a:r>
              <a:rPr lang="de-DE" sz="4800" dirty="0">
                <a:solidFill>
                  <a:schemeClr val="tx2"/>
                </a:solidFill>
              </a:rPr>
              <a:t> </a:t>
            </a:r>
            <a:r>
              <a:rPr lang="de-DE" sz="4800" dirty="0" err="1">
                <a:solidFill>
                  <a:schemeClr val="tx2"/>
                </a:solidFill>
              </a:rPr>
              <a:t>paper</a:t>
            </a:r>
            <a:r>
              <a:rPr lang="de-DE" sz="4800" dirty="0">
                <a:solidFill>
                  <a:schemeClr val="tx2"/>
                </a:solidFill>
              </a:rPr>
              <a:t> will </a:t>
            </a:r>
            <a:r>
              <a:rPr lang="de-DE" sz="4800" dirty="0" err="1">
                <a:solidFill>
                  <a:schemeClr val="tx2"/>
                </a:solidFill>
              </a:rPr>
              <a:t>have</a:t>
            </a:r>
            <a:r>
              <a:rPr lang="de-DE" sz="4800" dirty="0">
                <a:solidFill>
                  <a:schemeClr val="tx2"/>
                </a:solidFill>
              </a:rPr>
              <a:t>.</a:t>
            </a:r>
            <a:endParaRPr lang="en-GB" sz="4800" dirty="0">
              <a:solidFill>
                <a:schemeClr val="tx2"/>
              </a:solidFill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6498F906-512C-4168-C4F0-CE47AA231799}"/>
              </a:ext>
            </a:extLst>
          </p:cNvPr>
          <p:cNvSpPr/>
          <p:nvPr/>
        </p:nvSpPr>
        <p:spPr>
          <a:xfrm>
            <a:off x="2598017" y="2556696"/>
            <a:ext cx="1198840" cy="784501"/>
          </a:xfrm>
          <a:prstGeom prst="round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3CD96E73-6999-2386-A399-2508DB005547}"/>
              </a:ext>
            </a:extLst>
          </p:cNvPr>
          <p:cNvSpPr/>
          <p:nvPr/>
        </p:nvSpPr>
        <p:spPr>
          <a:xfrm>
            <a:off x="3846875" y="2547606"/>
            <a:ext cx="2073292" cy="793591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37734B15-61BA-67DF-521C-5F20E1300C7A}"/>
              </a:ext>
            </a:extLst>
          </p:cNvPr>
          <p:cNvSpPr/>
          <p:nvPr/>
        </p:nvSpPr>
        <p:spPr>
          <a:xfrm>
            <a:off x="5975383" y="2547607"/>
            <a:ext cx="3417999" cy="793590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879535A1-080A-6AF5-653E-A229EB3C9954}"/>
              </a:ext>
            </a:extLst>
          </p:cNvPr>
          <p:cNvSpPr/>
          <p:nvPr/>
        </p:nvSpPr>
        <p:spPr>
          <a:xfrm>
            <a:off x="787263" y="3656066"/>
            <a:ext cx="1030023" cy="784501"/>
          </a:xfrm>
          <a:prstGeom prst="round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F488A882-DF36-A51A-C914-2EC8A58F43CA}"/>
              </a:ext>
            </a:extLst>
          </p:cNvPr>
          <p:cNvSpPr/>
          <p:nvPr/>
        </p:nvSpPr>
        <p:spPr>
          <a:xfrm>
            <a:off x="1863029" y="3646161"/>
            <a:ext cx="4009668" cy="784501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1060B091-50F5-875F-1532-BEA1D48EA642}"/>
              </a:ext>
            </a:extLst>
          </p:cNvPr>
          <p:cNvSpPr/>
          <p:nvPr/>
        </p:nvSpPr>
        <p:spPr>
          <a:xfrm>
            <a:off x="5920166" y="3641159"/>
            <a:ext cx="5248227" cy="784501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A155C66-D065-7819-C953-C6AFC857ADD0}"/>
              </a:ext>
            </a:extLst>
          </p:cNvPr>
          <p:cNvSpPr txBox="1"/>
          <p:nvPr/>
        </p:nvSpPr>
        <p:spPr>
          <a:xfrm>
            <a:off x="163983" y="2201017"/>
            <a:ext cx="2004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2"/>
                </a:solidFill>
              </a:rPr>
              <a:t>Fixed ‚</a:t>
            </a:r>
            <a:r>
              <a:rPr lang="de-DE" dirty="0" err="1">
                <a:solidFill>
                  <a:schemeClr val="tx2"/>
                </a:solidFill>
              </a:rPr>
              <a:t>the</a:t>
            </a:r>
            <a:r>
              <a:rPr lang="de-DE" dirty="0">
                <a:solidFill>
                  <a:schemeClr val="tx2"/>
                </a:solidFill>
              </a:rPr>
              <a:t>‘ at </a:t>
            </a:r>
            <a:r>
              <a:rPr lang="de-DE" dirty="0" err="1">
                <a:solidFill>
                  <a:schemeClr val="tx2"/>
                </a:solidFill>
              </a:rPr>
              <a:t>the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start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of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each</a:t>
            </a:r>
            <a:r>
              <a:rPr lang="de-DE" dirty="0">
                <a:solidFill>
                  <a:schemeClr val="tx2"/>
                </a:solidFill>
              </a:rPr>
              <a:t> half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DB3A3CD-BCAC-47DB-08E6-FF5D4E4BB62F}"/>
              </a:ext>
            </a:extLst>
          </p:cNvPr>
          <p:cNvSpPr txBox="1"/>
          <p:nvPr/>
        </p:nvSpPr>
        <p:spPr>
          <a:xfrm>
            <a:off x="1944268" y="4987042"/>
            <a:ext cx="8303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 err="1">
                <a:solidFill>
                  <a:schemeClr val="tx2"/>
                </a:solidFill>
                <a:sym typeface="Wingdings" panose="05000000000000000000" pitchFamily="2" charset="2"/>
              </a:rPr>
              <a:t>If</a:t>
            </a:r>
            <a:r>
              <a:rPr lang="de-DE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2"/>
                </a:solidFill>
                <a:sym typeface="Wingdings" panose="05000000000000000000" pitchFamily="2" charset="2"/>
              </a:rPr>
              <a:t>the</a:t>
            </a:r>
            <a:r>
              <a:rPr lang="de-DE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2"/>
                </a:solidFill>
                <a:sym typeface="Wingdings" panose="05000000000000000000" pitchFamily="2" charset="2"/>
              </a:rPr>
              <a:t>example</a:t>
            </a:r>
            <a:r>
              <a:rPr lang="de-DE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2"/>
                </a:solidFill>
                <a:sym typeface="Wingdings" panose="05000000000000000000" pitchFamily="2" charset="2"/>
              </a:rPr>
              <a:t>is</a:t>
            </a:r>
            <a:r>
              <a:rPr lang="de-DE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2"/>
                </a:solidFill>
                <a:sym typeface="Wingdings" panose="05000000000000000000" pitchFamily="2" charset="2"/>
              </a:rPr>
              <a:t>funnier</a:t>
            </a:r>
            <a:r>
              <a:rPr lang="de-DE" dirty="0">
                <a:solidFill>
                  <a:schemeClr val="tx2"/>
                </a:solidFill>
                <a:sym typeface="Wingdings" panose="05000000000000000000" pitchFamily="2" charset="2"/>
              </a:rPr>
              <a:t>, </a:t>
            </a:r>
            <a:r>
              <a:rPr lang="de-DE" dirty="0" err="1">
                <a:solidFill>
                  <a:schemeClr val="tx2"/>
                </a:solidFill>
                <a:sym typeface="Wingdings" panose="05000000000000000000" pitchFamily="2" charset="2"/>
              </a:rPr>
              <a:t>the</a:t>
            </a:r>
            <a:r>
              <a:rPr lang="de-DE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2"/>
                </a:solidFill>
                <a:sym typeface="Wingdings" panose="05000000000000000000" pitchFamily="2" charset="2"/>
              </a:rPr>
              <a:t>paper</a:t>
            </a:r>
            <a:r>
              <a:rPr lang="de-DE" dirty="0">
                <a:solidFill>
                  <a:schemeClr val="tx2"/>
                </a:solidFill>
                <a:sym typeface="Wingdings" panose="05000000000000000000" pitchFamily="2" charset="2"/>
              </a:rPr>
              <a:t> will </a:t>
            </a:r>
            <a:r>
              <a:rPr lang="de-DE" dirty="0" err="1">
                <a:solidFill>
                  <a:schemeClr val="tx2"/>
                </a:solidFill>
                <a:sym typeface="Wingdings" panose="05000000000000000000" pitchFamily="2" charset="2"/>
              </a:rPr>
              <a:t>have</a:t>
            </a:r>
            <a:r>
              <a:rPr lang="de-DE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2"/>
                </a:solidFill>
                <a:sym typeface="Wingdings" panose="05000000000000000000" pitchFamily="2" charset="2"/>
              </a:rPr>
              <a:t>more</a:t>
            </a:r>
            <a:r>
              <a:rPr lang="de-DE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2"/>
                </a:solidFill>
                <a:sym typeface="Wingdings" panose="05000000000000000000" pitchFamily="2" charset="2"/>
              </a:rPr>
              <a:t>citations</a:t>
            </a:r>
            <a:endParaRPr lang="de-DE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olidFill>
                  <a:schemeClr val="tx2"/>
                </a:solidFill>
                <a:sym typeface="Wingdings" panose="05000000000000000000" pitchFamily="2" charset="2"/>
              </a:rPr>
              <a:t>As </a:t>
            </a:r>
            <a:r>
              <a:rPr lang="de-DE" dirty="0" err="1">
                <a:solidFill>
                  <a:schemeClr val="tx2"/>
                </a:solidFill>
                <a:sym typeface="Wingdings" panose="05000000000000000000" pitchFamily="2" charset="2"/>
              </a:rPr>
              <a:t>the</a:t>
            </a:r>
            <a:r>
              <a:rPr lang="de-DE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2"/>
                </a:solidFill>
                <a:sym typeface="Wingdings" panose="05000000000000000000" pitchFamily="2" charset="2"/>
              </a:rPr>
              <a:t>funniness</a:t>
            </a:r>
            <a:r>
              <a:rPr lang="de-DE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2"/>
                </a:solidFill>
                <a:sym typeface="Wingdings" panose="05000000000000000000" pitchFamily="2" charset="2"/>
              </a:rPr>
              <a:t>of</a:t>
            </a:r>
            <a:r>
              <a:rPr lang="de-DE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2"/>
                </a:solidFill>
                <a:sym typeface="Wingdings" panose="05000000000000000000" pitchFamily="2" charset="2"/>
              </a:rPr>
              <a:t>the</a:t>
            </a:r>
            <a:r>
              <a:rPr lang="de-DE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2"/>
                </a:solidFill>
                <a:sym typeface="Wingdings" panose="05000000000000000000" pitchFamily="2" charset="2"/>
              </a:rPr>
              <a:t>example</a:t>
            </a:r>
            <a:r>
              <a:rPr lang="de-DE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2"/>
                </a:solidFill>
                <a:sym typeface="Wingdings" panose="05000000000000000000" pitchFamily="2" charset="2"/>
              </a:rPr>
              <a:t>increases</a:t>
            </a:r>
            <a:r>
              <a:rPr lang="de-DE" dirty="0">
                <a:solidFill>
                  <a:schemeClr val="tx2"/>
                </a:solidFill>
                <a:sym typeface="Wingdings" panose="05000000000000000000" pitchFamily="2" charset="2"/>
              </a:rPr>
              <a:t>, so will </a:t>
            </a:r>
            <a:r>
              <a:rPr lang="de-DE" dirty="0" err="1">
                <a:solidFill>
                  <a:schemeClr val="tx2"/>
                </a:solidFill>
                <a:sym typeface="Wingdings" panose="05000000000000000000" pitchFamily="2" charset="2"/>
              </a:rPr>
              <a:t>the</a:t>
            </a:r>
            <a:r>
              <a:rPr lang="de-DE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2"/>
                </a:solidFill>
                <a:sym typeface="Wingdings" panose="05000000000000000000" pitchFamily="2" charset="2"/>
              </a:rPr>
              <a:t>citations</a:t>
            </a:r>
            <a:r>
              <a:rPr lang="de-DE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2"/>
                </a:solidFill>
                <a:sym typeface="Wingdings" panose="05000000000000000000" pitchFamily="2" charset="2"/>
              </a:rPr>
              <a:t>of</a:t>
            </a:r>
            <a:r>
              <a:rPr lang="de-DE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2"/>
                </a:solidFill>
                <a:sym typeface="Wingdings" panose="05000000000000000000" pitchFamily="2" charset="2"/>
              </a:rPr>
              <a:t>the</a:t>
            </a:r>
            <a:r>
              <a:rPr lang="de-DE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2"/>
                </a:solidFill>
                <a:sym typeface="Wingdings" panose="05000000000000000000" pitchFamily="2" charset="2"/>
              </a:rPr>
              <a:t>paper</a:t>
            </a:r>
            <a:r>
              <a:rPr lang="de-DE" dirty="0">
                <a:solidFill>
                  <a:schemeClr val="tx2"/>
                </a:solidFill>
                <a:sym typeface="Wingdings" panose="05000000000000000000" pitchFamily="2" charset="2"/>
              </a:rPr>
              <a:t>.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0886378-3A84-326B-861E-C1046DB11A63}"/>
              </a:ext>
            </a:extLst>
          </p:cNvPr>
          <p:cNvSpPr txBox="1"/>
          <p:nvPr/>
        </p:nvSpPr>
        <p:spPr>
          <a:xfrm>
            <a:off x="6998635" y="1377188"/>
            <a:ext cx="4875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tx2"/>
                </a:solidFill>
              </a:rPr>
              <a:t>Sentences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being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compared</a:t>
            </a:r>
            <a:r>
              <a:rPr lang="de-DE" dirty="0">
                <a:solidFill>
                  <a:schemeClr val="tx2"/>
                </a:solidFill>
              </a:rPr>
              <a:t>, </a:t>
            </a:r>
            <a:r>
              <a:rPr lang="de-DE" dirty="0" err="1">
                <a:solidFill>
                  <a:schemeClr val="tx2"/>
                </a:solidFill>
              </a:rPr>
              <a:t>with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long-distance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filler-gap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dependency</a:t>
            </a:r>
            <a:r>
              <a:rPr lang="de-DE" dirty="0">
                <a:solidFill>
                  <a:schemeClr val="tx2"/>
                </a:solidFill>
              </a:rPr>
              <a:t> and/</a:t>
            </a:r>
            <a:r>
              <a:rPr lang="de-DE" dirty="0" err="1">
                <a:solidFill>
                  <a:schemeClr val="tx2"/>
                </a:solidFill>
              </a:rPr>
              <a:t>or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ellipsis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465CE3B-78B7-A136-27F5-31CE035FB4C4}"/>
              </a:ext>
            </a:extLst>
          </p:cNvPr>
          <p:cNvSpPr txBox="1"/>
          <p:nvPr/>
        </p:nvSpPr>
        <p:spPr>
          <a:xfrm>
            <a:off x="2664600" y="1492651"/>
            <a:ext cx="226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tx2"/>
                </a:solidFill>
              </a:rPr>
              <a:t>Comparative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phrase</a:t>
            </a:r>
            <a:endParaRPr lang="en-GB" dirty="0">
              <a:solidFill>
                <a:schemeClr val="tx2"/>
              </a:solidFill>
            </a:endParaRP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EBBCE2C7-2AA8-CC59-2F48-531D12506EA3}"/>
              </a:ext>
            </a:extLst>
          </p:cNvPr>
          <p:cNvCxnSpPr>
            <a:cxnSpLocks/>
            <a:stCxn id="20" idx="2"/>
            <a:endCxn id="17" idx="0"/>
          </p:cNvCxnSpPr>
          <p:nvPr/>
        </p:nvCxnSpPr>
        <p:spPr>
          <a:xfrm>
            <a:off x="1166400" y="2847348"/>
            <a:ext cx="135875" cy="808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C029B9A-9163-8FFD-E0BF-EC7B9E20211B}"/>
              </a:ext>
            </a:extLst>
          </p:cNvPr>
          <p:cNvCxnSpPr>
            <a:cxnSpLocks/>
            <a:stCxn id="20" idx="3"/>
            <a:endCxn id="8" idx="1"/>
          </p:cNvCxnSpPr>
          <p:nvPr/>
        </p:nvCxnSpPr>
        <p:spPr>
          <a:xfrm>
            <a:off x="2168816" y="2524183"/>
            <a:ext cx="429201" cy="4247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112B2C14-F655-DCF6-EF4E-1AF55ADDB624}"/>
              </a:ext>
            </a:extLst>
          </p:cNvPr>
          <p:cNvCxnSpPr>
            <a:cxnSpLocks/>
            <a:stCxn id="24" idx="2"/>
            <a:endCxn id="11" idx="0"/>
          </p:cNvCxnSpPr>
          <p:nvPr/>
        </p:nvCxnSpPr>
        <p:spPr>
          <a:xfrm>
            <a:off x="3796857" y="1861983"/>
            <a:ext cx="1086664" cy="6856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C0A90BE-5281-70A1-FEB1-697AD000A205}"/>
              </a:ext>
            </a:extLst>
          </p:cNvPr>
          <p:cNvCxnSpPr>
            <a:cxnSpLocks/>
            <a:stCxn id="24" idx="2"/>
            <a:endCxn id="18" idx="0"/>
          </p:cNvCxnSpPr>
          <p:nvPr/>
        </p:nvCxnSpPr>
        <p:spPr>
          <a:xfrm>
            <a:off x="3796857" y="1861983"/>
            <a:ext cx="71006" cy="178417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771CD8CA-07C5-1C19-2E4C-A697C04E8274}"/>
              </a:ext>
            </a:extLst>
          </p:cNvPr>
          <p:cNvCxnSpPr>
            <a:cxnSpLocks/>
            <a:stCxn id="23" idx="2"/>
            <a:endCxn id="12" idx="0"/>
          </p:cNvCxnSpPr>
          <p:nvPr/>
        </p:nvCxnSpPr>
        <p:spPr>
          <a:xfrm flipH="1">
            <a:off x="7684383" y="2023519"/>
            <a:ext cx="1751837" cy="524088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F80AE73E-D74F-0891-F3CF-4440A72BE51B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9436220" y="2023519"/>
            <a:ext cx="654462" cy="1607735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893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CEA7D9-DD46-29B9-4977-EF90DEFEDB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Split </a:t>
            </a:r>
            <a:r>
              <a:rPr lang="de-DE" dirty="0" err="1">
                <a:sym typeface="Wingdings" panose="05000000000000000000" pitchFamily="2" charset="2"/>
              </a:rPr>
              <a:t>into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two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questions</a:t>
            </a:r>
            <a:endParaRPr lang="de-DE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Can PLMs </a:t>
            </a:r>
            <a:r>
              <a:rPr lang="de-DE" dirty="0" err="1">
                <a:sym typeface="Wingdings" panose="05000000000000000000" pitchFamily="2" charset="2"/>
              </a:rPr>
              <a:t>learn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b="1" dirty="0" err="1">
                <a:sym typeface="Wingdings" panose="05000000000000000000" pitchFamily="2" charset="2"/>
              </a:rPr>
              <a:t>syntactic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features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construction</a:t>
            </a:r>
            <a:r>
              <a:rPr lang="de-DE" dirty="0">
                <a:sym typeface="Wingdings" panose="05000000000000000000" pitchFamily="2" charset="2"/>
              </a:rPr>
              <a:t>?</a:t>
            </a:r>
          </a:p>
          <a:p>
            <a:pPr marL="0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Can PLMs </a:t>
            </a:r>
            <a:r>
              <a:rPr lang="de-DE" dirty="0" err="1">
                <a:sym typeface="Wingdings" panose="05000000000000000000" pitchFamily="2" charset="2"/>
              </a:rPr>
              <a:t>learn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b="1" dirty="0" err="1">
                <a:sym typeface="Wingdings" panose="05000000000000000000" pitchFamily="2" charset="2"/>
              </a:rPr>
              <a:t>semantic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features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construction</a:t>
            </a:r>
            <a:r>
              <a:rPr lang="de-DE" dirty="0">
                <a:sym typeface="Wingdings" panose="05000000000000000000" pitchFamily="2" charset="2"/>
              </a:rPr>
              <a:t>?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40B04A3-229C-6554-B4D6-430AF277DF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probe </a:t>
            </a:r>
            <a:r>
              <a:rPr lang="de-DE" dirty="0" err="1"/>
              <a:t>if</a:t>
            </a:r>
            <a:r>
              <a:rPr lang="de-DE" dirty="0"/>
              <a:t> LMs </a:t>
            </a: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construction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0895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18E81E-91DA-2F83-A8F1-D246680091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Question: Can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distinguish</a:t>
            </a:r>
            <a:r>
              <a:rPr lang="de-DE" dirty="0"/>
              <a:t> CC </a:t>
            </a:r>
            <a:r>
              <a:rPr lang="de-DE" dirty="0" err="1"/>
              <a:t>sentences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non-CC </a:t>
            </a:r>
            <a:r>
              <a:rPr lang="de-DE" dirty="0" err="1"/>
              <a:t>sentences</a:t>
            </a:r>
            <a:r>
              <a:rPr lang="de-DE" dirty="0"/>
              <a:t>?</a:t>
            </a:r>
          </a:p>
          <a:p>
            <a:pPr marL="0" indent="0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Find minimal </a:t>
            </a:r>
            <a:r>
              <a:rPr lang="de-DE" dirty="0" err="1">
                <a:sym typeface="Wingdings" panose="05000000000000000000" pitchFamily="2" charset="2"/>
              </a:rPr>
              <a:t>pairs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sentences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differ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only</a:t>
            </a:r>
            <a:r>
              <a:rPr lang="de-DE" dirty="0">
                <a:sym typeface="Wingdings" panose="05000000000000000000" pitchFamily="2" charset="2"/>
              </a:rPr>
              <a:t> in </a:t>
            </a:r>
            <a:r>
              <a:rPr lang="de-DE" dirty="0" err="1">
                <a:sym typeface="Wingdings" panose="05000000000000000000" pitchFamily="2" charset="2"/>
              </a:rPr>
              <a:t>this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one</a:t>
            </a:r>
            <a:r>
              <a:rPr lang="de-DE" dirty="0">
                <a:sym typeface="Wingdings" panose="05000000000000000000" pitchFamily="2" charset="2"/>
              </a:rPr>
              <a:t> feature: do </a:t>
            </a:r>
            <a:r>
              <a:rPr lang="de-DE" dirty="0" err="1">
                <a:sym typeface="Wingdings" panose="05000000000000000000" pitchFamily="2" charset="2"/>
              </a:rPr>
              <a:t>they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include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CC?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Difficulty</a:t>
            </a:r>
            <a:r>
              <a:rPr lang="de-DE" dirty="0">
                <a:sym typeface="Wingdings" panose="05000000000000000000" pitchFamily="2" charset="2"/>
              </a:rPr>
              <a:t>: </a:t>
            </a:r>
            <a:r>
              <a:rPr lang="de-DE" dirty="0" err="1">
                <a:sym typeface="Wingdings" panose="05000000000000000000" pitchFamily="2" charset="2"/>
              </a:rPr>
              <a:t>finding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very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similar-looking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sentences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that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are</a:t>
            </a:r>
            <a:r>
              <a:rPr lang="de-DE" dirty="0">
                <a:sym typeface="Wingdings" panose="05000000000000000000" pitchFamily="2" charset="2"/>
              </a:rPr>
              <a:t> still </a:t>
            </a:r>
            <a:r>
              <a:rPr lang="de-DE" dirty="0" err="1">
                <a:sym typeface="Wingdings" panose="05000000000000000000" pitchFamily="2" charset="2"/>
              </a:rPr>
              <a:t>grammatically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acceptable</a:t>
            </a:r>
            <a:r>
              <a:rPr lang="de-DE" dirty="0">
                <a:sym typeface="Wingdings" panose="05000000000000000000" pitchFamily="2" charset="2"/>
              </a:rPr>
              <a:t>, and </a:t>
            </a:r>
            <a:r>
              <a:rPr lang="de-DE" dirty="0" err="1">
                <a:sym typeface="Wingdings" panose="05000000000000000000" pitchFamily="2" charset="2"/>
              </a:rPr>
              <a:t>don‘t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give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any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exploitable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clues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probing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model</a:t>
            </a:r>
            <a:endParaRPr lang="de-DE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A11899F-B19B-7F99-6814-A426654CD1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Syntactic</a:t>
            </a:r>
            <a:r>
              <a:rPr lang="de-DE" dirty="0"/>
              <a:t> Features: </a:t>
            </a:r>
            <a:r>
              <a:rPr lang="de-DE" dirty="0" err="1"/>
              <a:t>Probing</a:t>
            </a:r>
            <a:r>
              <a:rPr lang="de-DE" dirty="0"/>
              <a:t> Setup</a:t>
            </a:r>
          </a:p>
        </p:txBody>
      </p:sp>
    </p:spTree>
    <p:extLst>
      <p:ext uri="{BB962C8B-B14F-4D97-AF65-F5344CB8AC3E}">
        <p14:creationId xmlns:p14="http://schemas.microsoft.com/office/powerpoint/2010/main" val="3086378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46E6A0A-7286-45D1-F22A-4311FFE244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2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C6C756-C260-7AA6-87BF-B975E5B1E0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Construction Grammar?</a:t>
            </a:r>
          </a:p>
          <a:p>
            <a:r>
              <a:rPr lang="de-DE" dirty="0"/>
              <a:t>Construction Grammar</a:t>
            </a:r>
          </a:p>
          <a:p>
            <a:r>
              <a:rPr lang="de-DE" dirty="0" err="1"/>
              <a:t>Probing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English </a:t>
            </a:r>
            <a:r>
              <a:rPr lang="de-DE" dirty="0" err="1"/>
              <a:t>Comparative</a:t>
            </a:r>
            <a:r>
              <a:rPr lang="de-DE" dirty="0"/>
              <a:t> </a:t>
            </a:r>
            <a:r>
              <a:rPr lang="de-DE" dirty="0" err="1"/>
              <a:t>Correlative</a:t>
            </a:r>
            <a:endParaRPr lang="de-DE" dirty="0"/>
          </a:p>
          <a:p>
            <a:r>
              <a:rPr lang="de-DE" dirty="0" err="1"/>
              <a:t>Probing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i="1" dirty="0"/>
              <a:t>so-</a:t>
            </a:r>
            <a:r>
              <a:rPr lang="de-DE" i="1" dirty="0" err="1"/>
              <a:t>that</a:t>
            </a:r>
            <a:r>
              <a:rPr lang="de-DE" dirty="0"/>
              <a:t> </a:t>
            </a:r>
            <a:r>
              <a:rPr lang="de-DE" dirty="0" err="1"/>
              <a:t>sentences</a:t>
            </a:r>
            <a:endParaRPr lang="de-DE" dirty="0"/>
          </a:p>
          <a:p>
            <a:r>
              <a:rPr lang="de-DE" dirty="0"/>
              <a:t>Future Work</a:t>
            </a:r>
          </a:p>
          <a:p>
            <a:endParaRPr lang="de-DE" dirty="0"/>
          </a:p>
          <a:p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5A205EC-40DA-8C92-842B-ED8DBB318D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Outline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304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9DCE431-D494-C6F7-490A-E253417C50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dirty="0"/>
              <a:t>First </a:t>
            </a:r>
            <a:r>
              <a:rPr lang="de-DE" sz="2000" dirty="0" err="1"/>
              <a:t>idea</a:t>
            </a:r>
            <a:r>
              <a:rPr lang="de-DE" sz="2000" dirty="0"/>
              <a:t>: Minimal Pairs </a:t>
            </a:r>
            <a:r>
              <a:rPr lang="de-DE" sz="2000" dirty="0" err="1"/>
              <a:t>from</a:t>
            </a:r>
            <a:r>
              <a:rPr lang="de-DE" sz="2000" dirty="0"/>
              <a:t> </a:t>
            </a:r>
            <a:r>
              <a:rPr lang="de-DE" sz="2000" dirty="0" err="1"/>
              <a:t>corpora</a:t>
            </a:r>
            <a:endParaRPr lang="de-DE" sz="2000" dirty="0"/>
          </a:p>
          <a:p>
            <a:pPr marL="0" indent="0">
              <a:buNone/>
            </a:pPr>
            <a:r>
              <a:rPr lang="de-DE" dirty="0"/>
              <a:t>✅ </a:t>
            </a:r>
            <a:r>
              <a:rPr lang="en-US" sz="2000" dirty="0"/>
              <a:t>She thinks the more water she drinks the better her skin looks .</a:t>
            </a:r>
          </a:p>
          <a:p>
            <a:pPr marL="0" indent="0">
              <a:buNone/>
            </a:pPr>
            <a:r>
              <a:rPr lang="de-DE" sz="2000" dirty="0"/>
              <a:t>❌ </a:t>
            </a:r>
            <a:r>
              <a:rPr lang="en-US" sz="2000" dirty="0"/>
              <a:t>The way the older guys help out the younger guys is fantastic 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Easy vocabulary workarounds for the probing classifier, like occurrences of “the”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2000" dirty="0">
                <a:sym typeface="Wingdings" panose="05000000000000000000" pitchFamily="2" charset="2"/>
              </a:rPr>
              <a:t>Complementary: Minimal Pairs generated by a CFG</a:t>
            </a:r>
          </a:p>
          <a:p>
            <a:pPr marL="0" indent="0">
              <a:buNone/>
            </a:pPr>
            <a:endParaRPr lang="en-US" sz="2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dirty="0"/>
              <a:t>✅ </a:t>
            </a:r>
            <a:r>
              <a:rPr lang="en-US" sz="2000" dirty="0"/>
              <a:t>The flatter the fourteen lions push , the deeper and smaller the sixteen deer burn under the roof . </a:t>
            </a:r>
            <a:endParaRPr lang="en-US" sz="2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sz="2000" dirty="0"/>
              <a:t>❌ </a:t>
            </a:r>
            <a:r>
              <a:rPr lang="en-US" sz="2000" dirty="0"/>
              <a:t>The flatter fourteen push the lions, the deeper and smaller sixteen burn the deer under the roof. </a:t>
            </a:r>
            <a:endParaRPr lang="en-US" sz="2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BB7997A-7C82-370D-0D9F-EABA87CA81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Minimal Pairs</a:t>
            </a:r>
          </a:p>
        </p:txBody>
      </p:sp>
    </p:spTree>
    <p:extLst>
      <p:ext uri="{BB962C8B-B14F-4D97-AF65-F5344CB8AC3E}">
        <p14:creationId xmlns:p14="http://schemas.microsoft.com/office/powerpoint/2010/main" val="73066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10E0F2C-F71C-9DC5-528D-CFDEC89EC0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21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5D2C5C9-B7C6-D271-B1F3-7DC4A01024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6400" y="1495071"/>
            <a:ext cx="4844703" cy="4746480"/>
          </a:xfrm>
        </p:spPr>
        <p:txBody>
          <a:bodyPr/>
          <a:lstStyle/>
          <a:p>
            <a:r>
              <a:rPr lang="de-DE" sz="1800" dirty="0"/>
              <a:t>Models: BERT, </a:t>
            </a:r>
            <a:r>
              <a:rPr lang="de-DE" sz="1800" dirty="0" err="1"/>
              <a:t>RoBERTa</a:t>
            </a:r>
            <a:r>
              <a:rPr lang="de-DE" sz="1800" dirty="0"/>
              <a:t>, </a:t>
            </a:r>
            <a:r>
              <a:rPr lang="de-DE" sz="1800" dirty="0" err="1"/>
              <a:t>DeBERTa</a:t>
            </a:r>
            <a:r>
              <a:rPr lang="de-DE" sz="1800" dirty="0"/>
              <a:t> (all Large)</a:t>
            </a:r>
          </a:p>
          <a:p>
            <a:r>
              <a:rPr lang="de-DE" sz="1800" dirty="0" err="1"/>
              <a:t>One-layer</a:t>
            </a:r>
            <a:r>
              <a:rPr lang="de-DE" sz="1800" dirty="0"/>
              <a:t> </a:t>
            </a:r>
            <a:r>
              <a:rPr lang="de-DE" sz="1800" dirty="0" err="1"/>
              <a:t>perceptron</a:t>
            </a:r>
            <a:r>
              <a:rPr lang="de-DE" sz="1800" dirty="0"/>
              <a:t> </a:t>
            </a:r>
            <a:r>
              <a:rPr lang="de-DE" sz="1800" dirty="0" err="1"/>
              <a:t>as</a:t>
            </a:r>
            <a:r>
              <a:rPr lang="de-DE" sz="1800" dirty="0"/>
              <a:t> </a:t>
            </a:r>
            <a:r>
              <a:rPr lang="de-DE" sz="1800" dirty="0" err="1"/>
              <a:t>probing</a:t>
            </a:r>
            <a:r>
              <a:rPr lang="de-DE" sz="1800" dirty="0"/>
              <a:t> </a:t>
            </a:r>
            <a:r>
              <a:rPr lang="de-DE" sz="1800" dirty="0" err="1"/>
              <a:t>classifier</a:t>
            </a:r>
            <a:r>
              <a:rPr lang="de-DE" sz="1800" dirty="0"/>
              <a:t> on top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every</a:t>
            </a:r>
            <a:r>
              <a:rPr lang="de-DE" sz="1800" dirty="0"/>
              <a:t> </a:t>
            </a:r>
            <a:r>
              <a:rPr lang="de-DE" sz="1800" dirty="0" err="1"/>
              <a:t>layer‘s</a:t>
            </a:r>
            <a:r>
              <a:rPr lang="de-DE" sz="1800" dirty="0"/>
              <a:t> </a:t>
            </a:r>
            <a:r>
              <a:rPr lang="de-DE" sz="1800" dirty="0" err="1"/>
              <a:t>contextual</a:t>
            </a:r>
            <a:r>
              <a:rPr lang="de-DE" sz="1800" dirty="0"/>
              <a:t> </a:t>
            </a:r>
            <a:r>
              <a:rPr lang="de-DE" sz="1800" dirty="0" err="1"/>
              <a:t>embeddings</a:t>
            </a:r>
            <a:endParaRPr lang="de-DE" sz="1800" dirty="0"/>
          </a:p>
          <a:p>
            <a:pPr>
              <a:buFont typeface="Wingdings" panose="05000000000000000000" pitchFamily="2" charset="2"/>
              <a:buChar char="à"/>
            </a:pPr>
            <a:r>
              <a:rPr lang="de-DE" sz="1800" dirty="0" err="1">
                <a:sym typeface="Wingdings" panose="05000000000000000000" pitchFamily="2" charset="2"/>
              </a:rPr>
              <a:t>Artificial</a:t>
            </a:r>
            <a:r>
              <a:rPr lang="de-DE" sz="1800" dirty="0">
                <a:sym typeface="Wingdings" panose="05000000000000000000" pitchFamily="2" charset="2"/>
              </a:rPr>
              <a:t> </a:t>
            </a:r>
            <a:r>
              <a:rPr lang="de-DE" sz="1800" dirty="0" err="1">
                <a:sym typeface="Wingdings" panose="05000000000000000000" pitchFamily="2" charset="2"/>
              </a:rPr>
              <a:t>sentences</a:t>
            </a:r>
            <a:r>
              <a:rPr lang="de-DE" sz="1800" dirty="0">
                <a:sym typeface="Wingdings" panose="05000000000000000000" pitchFamily="2" charset="2"/>
              </a:rPr>
              <a:t> </a:t>
            </a:r>
            <a:r>
              <a:rPr lang="de-DE" sz="1800" dirty="0" err="1">
                <a:sym typeface="Wingdings" panose="05000000000000000000" pitchFamily="2" charset="2"/>
              </a:rPr>
              <a:t>are</a:t>
            </a:r>
            <a:r>
              <a:rPr lang="de-DE" sz="1800" dirty="0">
                <a:sym typeface="Wingdings" panose="05000000000000000000" pitchFamily="2" charset="2"/>
              </a:rPr>
              <a:t> at 50% </a:t>
            </a:r>
            <a:r>
              <a:rPr lang="de-DE" sz="1800" dirty="0" err="1">
                <a:sym typeface="Wingdings" panose="05000000000000000000" pitchFamily="2" charset="2"/>
              </a:rPr>
              <a:t>acc</a:t>
            </a:r>
            <a:r>
              <a:rPr lang="de-DE" sz="1800" dirty="0">
                <a:sym typeface="Wingdings" panose="05000000000000000000" pitchFamily="2" charset="2"/>
              </a:rPr>
              <a:t> on </a:t>
            </a:r>
            <a:r>
              <a:rPr lang="de-DE" sz="1800" dirty="0" err="1">
                <a:sym typeface="Wingdings" panose="05000000000000000000" pitchFamily="2" charset="2"/>
              </a:rPr>
              <a:t>embedding</a:t>
            </a:r>
            <a:r>
              <a:rPr lang="de-DE" sz="1800" dirty="0">
                <a:sym typeface="Wingdings" panose="05000000000000000000" pitchFamily="2" charset="2"/>
              </a:rPr>
              <a:t> </a:t>
            </a:r>
            <a:r>
              <a:rPr lang="de-DE" sz="1800" dirty="0" err="1">
                <a:sym typeface="Wingdings" panose="05000000000000000000" pitchFamily="2" charset="2"/>
              </a:rPr>
              <a:t>layer</a:t>
            </a:r>
            <a:r>
              <a:rPr lang="de-DE" sz="1800" dirty="0">
                <a:sym typeface="Wingdings" panose="05000000000000000000" pitchFamily="2" charset="2"/>
              </a:rPr>
              <a:t>, </a:t>
            </a:r>
            <a:r>
              <a:rPr lang="de-DE" sz="1800" dirty="0" err="1">
                <a:sym typeface="Wingdings" panose="05000000000000000000" pitchFamily="2" charset="2"/>
              </a:rPr>
              <a:t>corpus</a:t>
            </a:r>
            <a:r>
              <a:rPr lang="de-DE" sz="1800" dirty="0">
                <a:sym typeface="Wingdings" panose="05000000000000000000" pitchFamily="2" charset="2"/>
              </a:rPr>
              <a:t> </a:t>
            </a:r>
            <a:r>
              <a:rPr lang="de-DE" sz="1800" dirty="0" err="1">
                <a:sym typeface="Wingdings" panose="05000000000000000000" pitchFamily="2" charset="2"/>
              </a:rPr>
              <a:t>sentences</a:t>
            </a:r>
            <a:r>
              <a:rPr lang="de-DE" sz="1800" dirty="0">
                <a:sym typeface="Wingdings" panose="05000000000000000000" pitchFamily="2" charset="2"/>
              </a:rPr>
              <a:t> at 80%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sz="1800" dirty="0">
                <a:sym typeface="Wingdings" panose="05000000000000000000" pitchFamily="2" charset="2"/>
              </a:rPr>
              <a:t>90% </a:t>
            </a:r>
            <a:r>
              <a:rPr lang="de-DE" sz="1800" dirty="0" err="1">
                <a:sym typeface="Wingdings" panose="05000000000000000000" pitchFamily="2" charset="2"/>
              </a:rPr>
              <a:t>or</a:t>
            </a:r>
            <a:r>
              <a:rPr lang="de-DE" sz="1800" dirty="0">
                <a:sym typeface="Wingdings" panose="05000000000000000000" pitchFamily="2" charset="2"/>
              </a:rPr>
              <a:t> </a:t>
            </a:r>
            <a:r>
              <a:rPr lang="de-DE" sz="1800" dirty="0" err="1">
                <a:sym typeface="Wingdings" panose="05000000000000000000" pitchFamily="2" charset="2"/>
              </a:rPr>
              <a:t>better</a:t>
            </a:r>
            <a:r>
              <a:rPr lang="de-DE" sz="1800" dirty="0">
                <a:sym typeface="Wingdings" panose="05000000000000000000" pitchFamily="2" charset="2"/>
              </a:rPr>
              <a:t> </a:t>
            </a:r>
            <a:r>
              <a:rPr lang="de-DE" sz="1800" dirty="0" err="1">
                <a:sym typeface="Wingdings" panose="05000000000000000000" pitchFamily="2" charset="2"/>
              </a:rPr>
              <a:t>accuracy</a:t>
            </a:r>
            <a:r>
              <a:rPr lang="de-DE" sz="1800" dirty="0">
                <a:sym typeface="Wingdings" panose="05000000000000000000" pitchFamily="2" charset="2"/>
              </a:rPr>
              <a:t> </a:t>
            </a:r>
            <a:r>
              <a:rPr lang="de-DE" sz="1800" dirty="0" err="1">
                <a:sym typeface="Wingdings" panose="05000000000000000000" pitchFamily="2" charset="2"/>
              </a:rPr>
              <a:t>for</a:t>
            </a:r>
            <a:r>
              <a:rPr lang="de-DE" sz="1800" dirty="0">
                <a:sym typeface="Wingdings" panose="05000000000000000000" pitchFamily="2" charset="2"/>
              </a:rPr>
              <a:t> all </a:t>
            </a:r>
            <a:r>
              <a:rPr lang="de-DE" sz="1800" dirty="0" err="1">
                <a:sym typeface="Wingdings" panose="05000000000000000000" pitchFamily="2" charset="2"/>
              </a:rPr>
              <a:t>models</a:t>
            </a:r>
            <a:endParaRPr lang="de-DE" sz="1800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de-DE" sz="1800" dirty="0">
                <a:sym typeface="Wingdings" panose="05000000000000000000" pitchFamily="2" charset="2"/>
              </a:rPr>
              <a:t>The </a:t>
            </a:r>
            <a:r>
              <a:rPr lang="de-DE" sz="1800" i="1" dirty="0">
                <a:sym typeface="Wingdings" panose="05000000000000000000" pitchFamily="2" charset="2"/>
              </a:rPr>
              <a:t>form</a:t>
            </a:r>
            <a:r>
              <a:rPr lang="de-DE" sz="1800" dirty="0">
                <a:sym typeface="Wingdings" panose="05000000000000000000" pitchFamily="2" charset="2"/>
              </a:rPr>
              <a:t> </a:t>
            </a:r>
            <a:r>
              <a:rPr lang="de-DE" sz="1800" dirty="0" err="1">
                <a:sym typeface="Wingdings" panose="05000000000000000000" pitchFamily="2" charset="2"/>
              </a:rPr>
              <a:t>of</a:t>
            </a:r>
            <a:r>
              <a:rPr lang="de-DE" sz="1800" dirty="0">
                <a:sym typeface="Wingdings" panose="05000000000000000000" pitchFamily="2" charset="2"/>
              </a:rPr>
              <a:t> </a:t>
            </a:r>
            <a:r>
              <a:rPr lang="de-DE" sz="1800" dirty="0" err="1">
                <a:sym typeface="Wingdings" panose="05000000000000000000" pitchFamily="2" charset="2"/>
              </a:rPr>
              <a:t>the</a:t>
            </a:r>
            <a:r>
              <a:rPr lang="de-DE" sz="1800" dirty="0">
                <a:sym typeface="Wingdings" panose="05000000000000000000" pitchFamily="2" charset="2"/>
              </a:rPr>
              <a:t> CC </a:t>
            </a:r>
            <a:r>
              <a:rPr lang="de-DE" sz="1800" dirty="0" err="1">
                <a:sym typeface="Wingdings" panose="05000000000000000000" pitchFamily="2" charset="2"/>
              </a:rPr>
              <a:t>seems</a:t>
            </a:r>
            <a:r>
              <a:rPr lang="de-DE" sz="1800" dirty="0">
                <a:sym typeface="Wingdings" panose="05000000000000000000" pitchFamily="2" charset="2"/>
              </a:rPr>
              <a:t> </a:t>
            </a:r>
            <a:r>
              <a:rPr lang="de-DE" sz="1800" dirty="0" err="1">
                <a:sym typeface="Wingdings" panose="05000000000000000000" pitchFamily="2" charset="2"/>
              </a:rPr>
              <a:t>to</a:t>
            </a:r>
            <a:r>
              <a:rPr lang="de-DE" sz="1800" dirty="0">
                <a:sym typeface="Wingdings" panose="05000000000000000000" pitchFamily="2" charset="2"/>
              </a:rPr>
              <a:t> </a:t>
            </a:r>
            <a:r>
              <a:rPr lang="de-DE" sz="1800" dirty="0" err="1">
                <a:sym typeface="Wingdings" panose="05000000000000000000" pitchFamily="2" charset="2"/>
              </a:rPr>
              <a:t>be</a:t>
            </a:r>
            <a:r>
              <a:rPr lang="de-DE" sz="1800" dirty="0">
                <a:sym typeface="Wingdings" panose="05000000000000000000" pitchFamily="2" charset="2"/>
              </a:rPr>
              <a:t> </a:t>
            </a:r>
            <a:r>
              <a:rPr lang="de-DE" sz="1800" dirty="0" err="1">
                <a:sym typeface="Wingdings" panose="05000000000000000000" pitchFamily="2" charset="2"/>
              </a:rPr>
              <a:t>recognised</a:t>
            </a:r>
            <a:endParaRPr lang="de-DE" sz="18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D3A310F-4326-48A2-1E4E-9659582AAC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Syntax </a:t>
            </a:r>
            <a:r>
              <a:rPr lang="de-DE" dirty="0" err="1"/>
              <a:t>Probing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FC1C9AB-5E3C-5E5B-247F-D41829EFA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104" y="1194543"/>
            <a:ext cx="6436670" cy="470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9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12D492A-A6A5-458F-6882-E7C4A41B9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22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3183058-361C-B4E3-FDA1-A5BCC3D905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dirty="0"/>
              <a:t>Question: Can PLMs </a:t>
            </a:r>
            <a:r>
              <a:rPr lang="de-DE" sz="2000" dirty="0" err="1"/>
              <a:t>understand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meaning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CC?</a:t>
            </a:r>
          </a:p>
          <a:p>
            <a:pPr marL="0" indent="0">
              <a:buNone/>
            </a:pPr>
            <a:r>
              <a:rPr lang="de-DE" sz="2000" dirty="0">
                <a:sym typeface="Wingdings" panose="05000000000000000000" pitchFamily="2" charset="2"/>
              </a:rPr>
              <a:t> Can </a:t>
            </a:r>
            <a:r>
              <a:rPr lang="de-DE" sz="2000" dirty="0" err="1">
                <a:sym typeface="Wingdings" panose="05000000000000000000" pitchFamily="2" charset="2"/>
              </a:rPr>
              <a:t>they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use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information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given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to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them</a:t>
            </a:r>
            <a:r>
              <a:rPr lang="de-DE" sz="2000" dirty="0">
                <a:sym typeface="Wingdings" panose="05000000000000000000" pitchFamily="2" charset="2"/>
              </a:rPr>
              <a:t> in a CC in a NLU </a:t>
            </a:r>
            <a:r>
              <a:rPr lang="de-DE" sz="2000" dirty="0" err="1">
                <a:sym typeface="Wingdings" panose="05000000000000000000" pitchFamily="2" charset="2"/>
              </a:rPr>
              <a:t>task</a:t>
            </a:r>
            <a:r>
              <a:rPr lang="de-DE" sz="2000" dirty="0">
                <a:sym typeface="Wingdings" panose="05000000000000000000" pitchFamily="2" charset="2"/>
              </a:rPr>
              <a:t>?</a:t>
            </a:r>
            <a:endParaRPr lang="de-DE" sz="2000" dirty="0"/>
          </a:p>
          <a:p>
            <a:endParaRPr lang="de-DE" sz="2000" dirty="0"/>
          </a:p>
          <a:p>
            <a:pPr marL="0" indent="0">
              <a:buNone/>
            </a:pPr>
            <a:r>
              <a:rPr lang="de-DE" sz="2000" b="1" dirty="0">
                <a:solidFill>
                  <a:schemeClr val="tx1"/>
                </a:solidFill>
              </a:rPr>
              <a:t>The </a:t>
            </a:r>
            <a:r>
              <a:rPr lang="de-DE" sz="2000" b="1" dirty="0" err="1">
                <a:solidFill>
                  <a:schemeClr val="tx1"/>
                </a:solidFill>
              </a:rPr>
              <a:t>stronger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you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are</a:t>
            </a:r>
            <a:r>
              <a:rPr lang="de-DE" sz="2000" b="1" dirty="0">
                <a:solidFill>
                  <a:schemeClr val="tx1"/>
                </a:solidFill>
              </a:rPr>
              <a:t>, </a:t>
            </a:r>
            <a:r>
              <a:rPr lang="de-DE" sz="2000" b="1" dirty="0" err="1">
                <a:solidFill>
                  <a:schemeClr val="tx1"/>
                </a:solidFill>
              </a:rPr>
              <a:t>the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faster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you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are</a:t>
            </a:r>
            <a:r>
              <a:rPr lang="de-DE" sz="2000" b="1" dirty="0">
                <a:solidFill>
                  <a:schemeClr val="tx1"/>
                </a:solidFill>
              </a:rPr>
              <a:t>. Terry </a:t>
            </a:r>
            <a:r>
              <a:rPr lang="de-DE" sz="2000" b="1" dirty="0" err="1">
                <a:solidFill>
                  <a:schemeClr val="tx1"/>
                </a:solidFill>
              </a:rPr>
              <a:t>is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stronger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than</a:t>
            </a:r>
            <a:r>
              <a:rPr lang="de-DE" sz="2000" b="1" dirty="0">
                <a:solidFill>
                  <a:schemeClr val="tx1"/>
                </a:solidFill>
              </a:rPr>
              <a:t> John. </a:t>
            </a:r>
            <a:r>
              <a:rPr lang="de-DE" sz="2000" b="1" dirty="0" err="1">
                <a:solidFill>
                  <a:schemeClr val="tx1"/>
                </a:solidFill>
              </a:rPr>
              <a:t>Therefore</a:t>
            </a:r>
            <a:r>
              <a:rPr lang="de-DE" sz="2000" b="1" dirty="0">
                <a:solidFill>
                  <a:schemeClr val="tx1"/>
                </a:solidFill>
              </a:rPr>
              <a:t>, Terry will </a:t>
            </a:r>
            <a:r>
              <a:rPr lang="de-DE" sz="2000" b="1" dirty="0" err="1">
                <a:solidFill>
                  <a:schemeClr val="tx1"/>
                </a:solidFill>
              </a:rPr>
              <a:t>be</a:t>
            </a:r>
            <a:r>
              <a:rPr lang="de-DE" sz="2000" b="1" dirty="0">
                <a:solidFill>
                  <a:schemeClr val="tx1"/>
                </a:solidFill>
              </a:rPr>
              <a:t> [MASK] </a:t>
            </a:r>
            <a:r>
              <a:rPr lang="de-DE" sz="2000" b="1" dirty="0" err="1">
                <a:solidFill>
                  <a:schemeClr val="tx1"/>
                </a:solidFill>
              </a:rPr>
              <a:t>than</a:t>
            </a:r>
            <a:r>
              <a:rPr lang="de-DE" sz="2000" b="1" dirty="0">
                <a:solidFill>
                  <a:schemeClr val="tx1"/>
                </a:solidFill>
              </a:rPr>
              <a:t> John.</a:t>
            </a:r>
            <a:endParaRPr lang="de-DE" sz="2000" dirty="0"/>
          </a:p>
          <a:p>
            <a:pPr>
              <a:buFont typeface="Wingdings" panose="05000000000000000000" pitchFamily="2" charset="2"/>
              <a:buChar char="à"/>
            </a:pPr>
            <a:r>
              <a:rPr lang="de-DE" sz="2000" dirty="0">
                <a:sym typeface="Wingdings" panose="05000000000000000000" pitchFamily="2" charset="2"/>
              </a:rPr>
              <a:t>Can </a:t>
            </a:r>
            <a:r>
              <a:rPr lang="de-DE" sz="2000" dirty="0" err="1">
                <a:sym typeface="Wingdings" panose="05000000000000000000" pitchFamily="2" charset="2"/>
              </a:rPr>
              <a:t>the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model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correctly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predict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faster</a:t>
            </a:r>
            <a:r>
              <a:rPr lang="de-DE" sz="2000" dirty="0">
                <a:sym typeface="Wingdings" panose="05000000000000000000" pitchFamily="2" charset="2"/>
              </a:rPr>
              <a:t>?</a:t>
            </a:r>
          </a:p>
          <a:p>
            <a:pPr marL="0" indent="0">
              <a:buNone/>
            </a:pPr>
            <a:r>
              <a:rPr lang="de-DE" sz="2000" dirty="0"/>
              <a:t>Problem: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wrong</a:t>
            </a:r>
            <a:r>
              <a:rPr lang="de-DE" sz="2000" dirty="0"/>
              <a:t> </a:t>
            </a:r>
            <a:r>
              <a:rPr lang="de-DE" sz="2000" dirty="0" err="1"/>
              <a:t>answer</a:t>
            </a:r>
            <a:r>
              <a:rPr lang="de-DE" sz="2000" dirty="0"/>
              <a:t> </a:t>
            </a:r>
            <a:r>
              <a:rPr lang="de-DE" sz="2000" dirty="0" err="1"/>
              <a:t>shoud</a:t>
            </a:r>
            <a:r>
              <a:rPr lang="de-DE" sz="2000" dirty="0"/>
              <a:t> </a:t>
            </a:r>
            <a:r>
              <a:rPr lang="de-DE" sz="2000" dirty="0" err="1"/>
              <a:t>be</a:t>
            </a:r>
            <a:r>
              <a:rPr lang="de-DE" sz="2000" dirty="0"/>
              <a:t> </a:t>
            </a:r>
            <a:r>
              <a:rPr lang="de-DE" sz="2000" dirty="0" err="1"/>
              <a:t>included</a:t>
            </a:r>
            <a:r>
              <a:rPr lang="de-DE" sz="2000" dirty="0"/>
              <a:t> in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context</a:t>
            </a:r>
            <a:r>
              <a:rPr lang="de-DE" sz="2000" dirty="0"/>
              <a:t> 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sz="2000" b="1" dirty="0">
                <a:solidFill>
                  <a:schemeClr val="tx1"/>
                </a:solidFill>
              </a:rPr>
              <a:t>The </a:t>
            </a:r>
            <a:r>
              <a:rPr lang="de-DE" sz="2000" b="1" dirty="0" err="1">
                <a:solidFill>
                  <a:schemeClr val="tx1"/>
                </a:solidFill>
              </a:rPr>
              <a:t>stronger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you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are</a:t>
            </a:r>
            <a:r>
              <a:rPr lang="de-DE" sz="2000" b="1" dirty="0">
                <a:solidFill>
                  <a:schemeClr val="tx1"/>
                </a:solidFill>
              </a:rPr>
              <a:t>, </a:t>
            </a:r>
            <a:r>
              <a:rPr lang="de-DE" sz="2000" b="1" dirty="0" err="1">
                <a:solidFill>
                  <a:schemeClr val="tx1"/>
                </a:solidFill>
              </a:rPr>
              <a:t>the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faster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you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are</a:t>
            </a:r>
            <a:r>
              <a:rPr lang="de-DE" sz="2000" b="1" dirty="0">
                <a:solidFill>
                  <a:schemeClr val="tx1"/>
                </a:solidFill>
              </a:rPr>
              <a:t>. The </a:t>
            </a:r>
            <a:r>
              <a:rPr lang="de-DE" sz="2000" b="1" dirty="0" err="1">
                <a:solidFill>
                  <a:schemeClr val="tx1"/>
                </a:solidFill>
              </a:rPr>
              <a:t>weaker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you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are</a:t>
            </a:r>
            <a:r>
              <a:rPr lang="de-DE" sz="2000" b="1" dirty="0">
                <a:solidFill>
                  <a:schemeClr val="tx1"/>
                </a:solidFill>
              </a:rPr>
              <a:t>, </a:t>
            </a:r>
            <a:r>
              <a:rPr lang="de-DE" sz="2000" b="1" dirty="0" err="1">
                <a:solidFill>
                  <a:schemeClr val="tx1"/>
                </a:solidFill>
              </a:rPr>
              <a:t>the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slower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you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are</a:t>
            </a:r>
            <a:r>
              <a:rPr lang="de-DE" sz="2000" b="1" dirty="0">
                <a:solidFill>
                  <a:schemeClr val="tx1"/>
                </a:solidFill>
              </a:rPr>
              <a:t>. Terry </a:t>
            </a:r>
            <a:r>
              <a:rPr lang="de-DE" sz="2000" b="1" dirty="0" err="1">
                <a:solidFill>
                  <a:schemeClr val="tx1"/>
                </a:solidFill>
              </a:rPr>
              <a:t>is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stronger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than</a:t>
            </a:r>
            <a:r>
              <a:rPr lang="de-DE" sz="2000" b="1" dirty="0">
                <a:solidFill>
                  <a:schemeClr val="tx1"/>
                </a:solidFill>
              </a:rPr>
              <a:t> John. </a:t>
            </a:r>
            <a:r>
              <a:rPr lang="de-DE" sz="2000" b="1" dirty="0" err="1">
                <a:solidFill>
                  <a:schemeClr val="tx1"/>
                </a:solidFill>
              </a:rPr>
              <a:t>Therefore</a:t>
            </a:r>
            <a:r>
              <a:rPr lang="de-DE" sz="2000" b="1" dirty="0">
                <a:solidFill>
                  <a:schemeClr val="tx1"/>
                </a:solidFill>
              </a:rPr>
              <a:t>, Terry will </a:t>
            </a:r>
            <a:r>
              <a:rPr lang="de-DE" sz="2000" b="1" dirty="0" err="1">
                <a:solidFill>
                  <a:schemeClr val="tx1"/>
                </a:solidFill>
              </a:rPr>
              <a:t>be</a:t>
            </a:r>
            <a:r>
              <a:rPr lang="de-DE" sz="2000" b="1" dirty="0">
                <a:solidFill>
                  <a:schemeClr val="tx1"/>
                </a:solidFill>
              </a:rPr>
              <a:t> [MASK] </a:t>
            </a:r>
            <a:r>
              <a:rPr lang="de-DE" sz="2000" b="1" dirty="0" err="1">
                <a:solidFill>
                  <a:schemeClr val="tx1"/>
                </a:solidFill>
              </a:rPr>
              <a:t>than</a:t>
            </a:r>
            <a:r>
              <a:rPr lang="de-DE" sz="2000" b="1" dirty="0">
                <a:solidFill>
                  <a:schemeClr val="tx1"/>
                </a:solidFill>
              </a:rPr>
              <a:t> John. </a:t>
            </a:r>
            <a:r>
              <a:rPr lang="de-DE" sz="2000" b="1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de-DE" sz="2000" b="1" dirty="0" err="1">
                <a:solidFill>
                  <a:schemeClr val="tx1"/>
                </a:solidFill>
                <a:sym typeface="Wingdings" panose="05000000000000000000" pitchFamily="2" charset="2"/>
              </a:rPr>
              <a:t>compare</a:t>
            </a:r>
            <a:r>
              <a:rPr lang="de-DE" sz="2000" b="1" dirty="0">
                <a:solidFill>
                  <a:schemeClr val="tx1"/>
                </a:solidFill>
                <a:sym typeface="Wingdings" panose="05000000000000000000" pitchFamily="2" charset="2"/>
              </a:rPr>
              <a:t> p(</a:t>
            </a:r>
            <a:r>
              <a:rPr lang="de-DE" sz="2000" b="1" dirty="0" err="1">
                <a:solidFill>
                  <a:schemeClr val="tx1"/>
                </a:solidFill>
                <a:sym typeface="Wingdings" panose="05000000000000000000" pitchFamily="2" charset="2"/>
              </a:rPr>
              <a:t>faster</a:t>
            </a:r>
            <a:r>
              <a:rPr lang="de-DE" sz="2000" b="1" dirty="0">
                <a:solidFill>
                  <a:schemeClr val="tx1"/>
                </a:solidFill>
                <a:sym typeface="Wingdings" panose="05000000000000000000" pitchFamily="2" charset="2"/>
              </a:rPr>
              <a:t>) and p(</a:t>
            </a:r>
            <a:r>
              <a:rPr lang="de-DE" sz="2000" b="1" dirty="0" err="1">
                <a:solidFill>
                  <a:schemeClr val="tx1"/>
                </a:solidFill>
                <a:sym typeface="Wingdings" panose="05000000000000000000" pitchFamily="2" charset="2"/>
              </a:rPr>
              <a:t>weaker</a:t>
            </a:r>
            <a:r>
              <a:rPr lang="de-DE" sz="2000" b="1" dirty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</a:p>
          <a:p>
            <a:pPr>
              <a:buFont typeface="Wingdings" panose="05000000000000000000" pitchFamily="2" charset="2"/>
              <a:buChar char="à"/>
            </a:pP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45CEE47-D053-370E-4BDB-1BDDF36A10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Semantic</a:t>
            </a:r>
            <a:r>
              <a:rPr lang="de-DE" dirty="0"/>
              <a:t> Features: </a:t>
            </a:r>
            <a:r>
              <a:rPr lang="de-DE" dirty="0" err="1"/>
              <a:t>Probing</a:t>
            </a:r>
            <a:r>
              <a:rPr lang="de-DE" dirty="0"/>
              <a:t> Setup</a:t>
            </a:r>
          </a:p>
        </p:txBody>
      </p:sp>
    </p:spTree>
    <p:extLst>
      <p:ext uri="{BB962C8B-B14F-4D97-AF65-F5344CB8AC3E}">
        <p14:creationId xmlns:p14="http://schemas.microsoft.com/office/powerpoint/2010/main" val="166328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55DCE1-AAE9-CE13-BC1C-82A7130949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800" dirty="0"/>
              <a:t>Bias: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model</a:t>
            </a:r>
            <a:r>
              <a:rPr lang="de-DE" sz="1800" dirty="0"/>
              <a:t> </a:t>
            </a:r>
            <a:r>
              <a:rPr lang="de-DE" sz="1800" dirty="0" err="1"/>
              <a:t>could</a:t>
            </a:r>
            <a:r>
              <a:rPr lang="de-DE" sz="1800" dirty="0"/>
              <a:t> </a:t>
            </a:r>
            <a:r>
              <a:rPr lang="de-DE" sz="1800" dirty="0" err="1"/>
              <a:t>always</a:t>
            </a:r>
            <a:r>
              <a:rPr lang="de-DE" sz="1800" dirty="0"/>
              <a:t> </a:t>
            </a:r>
            <a:r>
              <a:rPr lang="de-DE" sz="1800" dirty="0" err="1"/>
              <a:t>predict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adjective</a:t>
            </a:r>
            <a:r>
              <a:rPr lang="de-DE" sz="1800" dirty="0"/>
              <a:t> </a:t>
            </a:r>
            <a:r>
              <a:rPr lang="de-DE" sz="1800" dirty="0" err="1"/>
              <a:t>closest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[MASK]. </a:t>
            </a:r>
            <a:r>
              <a:rPr lang="de-DE" sz="1800" dirty="0">
                <a:sym typeface="Wingdings" panose="05000000000000000000" pitchFamily="2" charset="2"/>
              </a:rPr>
              <a:t> </a:t>
            </a:r>
            <a:r>
              <a:rPr lang="de-DE" sz="1800" dirty="0" err="1">
                <a:sym typeface="Wingdings" panose="05000000000000000000" pitchFamily="2" charset="2"/>
              </a:rPr>
              <a:t>recency</a:t>
            </a:r>
            <a:r>
              <a:rPr lang="de-DE" sz="1800" dirty="0">
                <a:sym typeface="Wingdings" panose="05000000000000000000" pitchFamily="2" charset="2"/>
              </a:rPr>
              <a:t> </a:t>
            </a:r>
            <a:r>
              <a:rPr lang="de-DE" sz="1800" dirty="0" err="1">
                <a:sym typeface="Wingdings" panose="05000000000000000000" pitchFamily="2" charset="2"/>
              </a:rPr>
              <a:t>bias</a:t>
            </a:r>
            <a:r>
              <a:rPr lang="de-DE" sz="1800" dirty="0"/>
              <a:t> </a:t>
            </a:r>
          </a:p>
          <a:p>
            <a:pPr marL="0" indent="0">
              <a:buNone/>
            </a:pPr>
            <a:r>
              <a:rPr lang="de-DE" sz="1800" dirty="0"/>
              <a:t>Test: </a:t>
            </a:r>
            <a:r>
              <a:rPr lang="de-DE" sz="1800" dirty="0" err="1"/>
              <a:t>swap</a:t>
            </a:r>
            <a:r>
              <a:rPr lang="de-DE" sz="1800" dirty="0"/>
              <a:t> </a:t>
            </a:r>
            <a:r>
              <a:rPr lang="de-DE" sz="1800" dirty="0" err="1"/>
              <a:t>first</a:t>
            </a:r>
            <a:r>
              <a:rPr lang="de-DE" sz="1800" dirty="0"/>
              <a:t> </a:t>
            </a:r>
            <a:r>
              <a:rPr lang="de-DE" sz="1800" dirty="0" err="1"/>
              <a:t>two</a:t>
            </a:r>
            <a:r>
              <a:rPr lang="de-DE" sz="1800" dirty="0"/>
              <a:t> </a:t>
            </a:r>
            <a:r>
              <a:rPr lang="de-DE" sz="1800" dirty="0" err="1"/>
              <a:t>sentences</a:t>
            </a:r>
            <a:endParaRPr lang="de-DE" sz="1800" dirty="0"/>
          </a:p>
          <a:p>
            <a:pPr marL="0" indent="0">
              <a:buNone/>
            </a:pPr>
            <a:r>
              <a:rPr lang="de-DE" sz="1800" b="1" dirty="0">
                <a:solidFill>
                  <a:schemeClr val="tx1"/>
                </a:solidFill>
              </a:rPr>
              <a:t>S2: The </a:t>
            </a:r>
            <a:r>
              <a:rPr lang="de-DE" sz="1800" b="1" dirty="0" err="1">
                <a:solidFill>
                  <a:schemeClr val="tx1"/>
                </a:solidFill>
              </a:rPr>
              <a:t>weaker</a:t>
            </a:r>
            <a:r>
              <a:rPr lang="de-DE" sz="1800" b="1" dirty="0">
                <a:solidFill>
                  <a:schemeClr val="tx1"/>
                </a:solidFill>
              </a:rPr>
              <a:t> </a:t>
            </a:r>
            <a:r>
              <a:rPr lang="de-DE" sz="1800" b="1" dirty="0" err="1">
                <a:solidFill>
                  <a:schemeClr val="tx1"/>
                </a:solidFill>
              </a:rPr>
              <a:t>you</a:t>
            </a:r>
            <a:r>
              <a:rPr lang="de-DE" sz="1800" b="1" dirty="0">
                <a:solidFill>
                  <a:schemeClr val="tx1"/>
                </a:solidFill>
              </a:rPr>
              <a:t> </a:t>
            </a:r>
            <a:r>
              <a:rPr lang="de-DE" sz="1800" b="1" dirty="0" err="1">
                <a:solidFill>
                  <a:schemeClr val="tx1"/>
                </a:solidFill>
              </a:rPr>
              <a:t>are</a:t>
            </a:r>
            <a:r>
              <a:rPr lang="de-DE" sz="1800" b="1" dirty="0">
                <a:solidFill>
                  <a:schemeClr val="tx1"/>
                </a:solidFill>
              </a:rPr>
              <a:t>, </a:t>
            </a:r>
            <a:r>
              <a:rPr lang="de-DE" sz="1800" b="1" dirty="0" err="1">
                <a:solidFill>
                  <a:schemeClr val="tx1"/>
                </a:solidFill>
              </a:rPr>
              <a:t>the</a:t>
            </a:r>
            <a:r>
              <a:rPr lang="de-DE" sz="1800" b="1" dirty="0">
                <a:solidFill>
                  <a:schemeClr val="tx1"/>
                </a:solidFill>
              </a:rPr>
              <a:t> </a:t>
            </a:r>
            <a:r>
              <a:rPr lang="de-DE" sz="1800" b="1" dirty="0" err="1">
                <a:solidFill>
                  <a:schemeClr val="tx1"/>
                </a:solidFill>
              </a:rPr>
              <a:t>slower</a:t>
            </a:r>
            <a:r>
              <a:rPr lang="de-DE" sz="1800" b="1" dirty="0">
                <a:solidFill>
                  <a:schemeClr val="tx1"/>
                </a:solidFill>
              </a:rPr>
              <a:t> </a:t>
            </a:r>
            <a:r>
              <a:rPr lang="de-DE" sz="1800" b="1" dirty="0" err="1">
                <a:solidFill>
                  <a:schemeClr val="tx1"/>
                </a:solidFill>
              </a:rPr>
              <a:t>you</a:t>
            </a:r>
            <a:r>
              <a:rPr lang="de-DE" sz="1800" b="1" dirty="0">
                <a:solidFill>
                  <a:schemeClr val="tx1"/>
                </a:solidFill>
              </a:rPr>
              <a:t> </a:t>
            </a:r>
            <a:r>
              <a:rPr lang="de-DE" sz="1800" b="1" dirty="0" err="1">
                <a:solidFill>
                  <a:schemeClr val="tx1"/>
                </a:solidFill>
              </a:rPr>
              <a:t>are</a:t>
            </a:r>
            <a:r>
              <a:rPr lang="de-DE" sz="1800" b="1" dirty="0">
                <a:solidFill>
                  <a:schemeClr val="tx1"/>
                </a:solidFill>
              </a:rPr>
              <a:t>. The </a:t>
            </a:r>
            <a:r>
              <a:rPr lang="de-DE" sz="1800" b="1" dirty="0" err="1">
                <a:solidFill>
                  <a:schemeClr val="tx1"/>
                </a:solidFill>
              </a:rPr>
              <a:t>stronger</a:t>
            </a:r>
            <a:r>
              <a:rPr lang="de-DE" sz="1800" b="1" dirty="0">
                <a:solidFill>
                  <a:schemeClr val="tx1"/>
                </a:solidFill>
              </a:rPr>
              <a:t> </a:t>
            </a:r>
            <a:r>
              <a:rPr lang="de-DE" sz="1800" b="1" dirty="0" err="1">
                <a:solidFill>
                  <a:schemeClr val="tx1"/>
                </a:solidFill>
              </a:rPr>
              <a:t>you</a:t>
            </a:r>
            <a:r>
              <a:rPr lang="de-DE" sz="1800" b="1" dirty="0">
                <a:solidFill>
                  <a:schemeClr val="tx1"/>
                </a:solidFill>
              </a:rPr>
              <a:t> </a:t>
            </a:r>
            <a:r>
              <a:rPr lang="de-DE" sz="1800" b="1" dirty="0" err="1">
                <a:solidFill>
                  <a:schemeClr val="tx1"/>
                </a:solidFill>
              </a:rPr>
              <a:t>are</a:t>
            </a:r>
            <a:r>
              <a:rPr lang="de-DE" sz="1800" b="1" dirty="0">
                <a:solidFill>
                  <a:schemeClr val="tx1"/>
                </a:solidFill>
              </a:rPr>
              <a:t>, </a:t>
            </a:r>
            <a:r>
              <a:rPr lang="de-DE" sz="1800" b="1" dirty="0" err="1">
                <a:solidFill>
                  <a:schemeClr val="tx1"/>
                </a:solidFill>
              </a:rPr>
              <a:t>the</a:t>
            </a:r>
            <a:r>
              <a:rPr lang="de-DE" sz="1800" b="1" dirty="0">
                <a:solidFill>
                  <a:schemeClr val="tx1"/>
                </a:solidFill>
              </a:rPr>
              <a:t> </a:t>
            </a:r>
            <a:r>
              <a:rPr lang="de-DE" sz="1800" b="1" dirty="0" err="1">
                <a:solidFill>
                  <a:schemeClr val="tx1"/>
                </a:solidFill>
              </a:rPr>
              <a:t>faster</a:t>
            </a:r>
            <a:r>
              <a:rPr lang="de-DE" sz="1800" b="1" dirty="0">
                <a:solidFill>
                  <a:schemeClr val="tx1"/>
                </a:solidFill>
              </a:rPr>
              <a:t> </a:t>
            </a:r>
            <a:r>
              <a:rPr lang="de-DE" sz="1800" b="1" dirty="0" err="1">
                <a:solidFill>
                  <a:schemeClr val="tx1"/>
                </a:solidFill>
              </a:rPr>
              <a:t>you</a:t>
            </a:r>
            <a:r>
              <a:rPr lang="de-DE" sz="1800" b="1" dirty="0">
                <a:solidFill>
                  <a:schemeClr val="tx1"/>
                </a:solidFill>
              </a:rPr>
              <a:t> </a:t>
            </a:r>
            <a:r>
              <a:rPr lang="de-DE" sz="1800" b="1" dirty="0" err="1">
                <a:solidFill>
                  <a:schemeClr val="tx1"/>
                </a:solidFill>
              </a:rPr>
              <a:t>are</a:t>
            </a:r>
            <a:r>
              <a:rPr lang="de-DE" sz="1800" b="1" dirty="0">
                <a:solidFill>
                  <a:schemeClr val="tx1"/>
                </a:solidFill>
              </a:rPr>
              <a:t>. Terry </a:t>
            </a:r>
            <a:r>
              <a:rPr lang="de-DE" sz="1800" b="1" dirty="0" err="1">
                <a:solidFill>
                  <a:schemeClr val="tx1"/>
                </a:solidFill>
              </a:rPr>
              <a:t>is</a:t>
            </a:r>
            <a:r>
              <a:rPr lang="de-DE" sz="1800" b="1" dirty="0">
                <a:solidFill>
                  <a:schemeClr val="tx1"/>
                </a:solidFill>
              </a:rPr>
              <a:t> </a:t>
            </a:r>
            <a:r>
              <a:rPr lang="de-DE" sz="1800" b="1" dirty="0" err="1">
                <a:solidFill>
                  <a:schemeClr val="tx1"/>
                </a:solidFill>
              </a:rPr>
              <a:t>stronger</a:t>
            </a:r>
            <a:r>
              <a:rPr lang="de-DE" sz="1800" b="1" dirty="0">
                <a:solidFill>
                  <a:schemeClr val="tx1"/>
                </a:solidFill>
              </a:rPr>
              <a:t> </a:t>
            </a:r>
            <a:r>
              <a:rPr lang="de-DE" sz="1800" b="1" dirty="0" err="1">
                <a:solidFill>
                  <a:schemeClr val="tx1"/>
                </a:solidFill>
              </a:rPr>
              <a:t>than</a:t>
            </a:r>
            <a:r>
              <a:rPr lang="de-DE" sz="1800" b="1" dirty="0">
                <a:solidFill>
                  <a:schemeClr val="tx1"/>
                </a:solidFill>
              </a:rPr>
              <a:t> John. </a:t>
            </a:r>
            <a:r>
              <a:rPr lang="de-DE" sz="1800" b="1" dirty="0" err="1">
                <a:solidFill>
                  <a:schemeClr val="tx1"/>
                </a:solidFill>
              </a:rPr>
              <a:t>Therefore</a:t>
            </a:r>
            <a:r>
              <a:rPr lang="de-DE" sz="1800" b="1" dirty="0">
                <a:solidFill>
                  <a:schemeClr val="tx1"/>
                </a:solidFill>
              </a:rPr>
              <a:t>, Terry will </a:t>
            </a:r>
            <a:r>
              <a:rPr lang="de-DE" sz="1800" b="1" dirty="0" err="1">
                <a:solidFill>
                  <a:schemeClr val="tx1"/>
                </a:solidFill>
              </a:rPr>
              <a:t>be</a:t>
            </a:r>
            <a:r>
              <a:rPr lang="de-DE" sz="1800" b="1" dirty="0">
                <a:solidFill>
                  <a:schemeClr val="tx1"/>
                </a:solidFill>
              </a:rPr>
              <a:t> [MASK] </a:t>
            </a:r>
            <a:r>
              <a:rPr lang="de-DE" sz="1800" b="1" dirty="0" err="1">
                <a:solidFill>
                  <a:schemeClr val="tx1"/>
                </a:solidFill>
              </a:rPr>
              <a:t>than</a:t>
            </a:r>
            <a:r>
              <a:rPr lang="de-DE" sz="1800" b="1" dirty="0">
                <a:solidFill>
                  <a:schemeClr val="tx1"/>
                </a:solidFill>
              </a:rPr>
              <a:t> John. </a:t>
            </a:r>
          </a:p>
          <a:p>
            <a:pPr marL="0" indent="0">
              <a:buNone/>
            </a:pPr>
            <a:r>
              <a:rPr lang="de-DE" sz="1800" dirty="0"/>
              <a:t>Bias: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model</a:t>
            </a:r>
            <a:r>
              <a:rPr lang="de-DE" sz="1800" dirty="0"/>
              <a:t> </a:t>
            </a:r>
            <a:r>
              <a:rPr lang="de-DE" sz="1800" dirty="0" err="1"/>
              <a:t>could</a:t>
            </a:r>
            <a:r>
              <a:rPr lang="de-DE" sz="1800" dirty="0"/>
              <a:t> </a:t>
            </a:r>
            <a:r>
              <a:rPr lang="de-DE" sz="1800" dirty="0" err="1"/>
              <a:t>always</a:t>
            </a:r>
            <a:r>
              <a:rPr lang="de-DE" sz="1800" dirty="0"/>
              <a:t> </a:t>
            </a:r>
            <a:r>
              <a:rPr lang="de-DE" sz="1800" dirty="0" err="1"/>
              <a:t>predict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more</a:t>
            </a:r>
            <a:r>
              <a:rPr lang="de-DE" sz="1800" dirty="0"/>
              <a:t> frequent </a:t>
            </a:r>
            <a:r>
              <a:rPr lang="de-DE" sz="1800" dirty="0" err="1"/>
              <a:t>adjective</a:t>
            </a:r>
            <a:r>
              <a:rPr lang="de-DE" sz="1800" dirty="0"/>
              <a:t>. </a:t>
            </a:r>
            <a:r>
              <a:rPr lang="de-DE" sz="1800" dirty="0">
                <a:sym typeface="Wingdings" panose="05000000000000000000" pitchFamily="2" charset="2"/>
              </a:rPr>
              <a:t> </a:t>
            </a:r>
            <a:r>
              <a:rPr lang="de-DE" sz="1800" dirty="0" err="1">
                <a:sym typeface="Wingdings" panose="05000000000000000000" pitchFamily="2" charset="2"/>
              </a:rPr>
              <a:t>vocabulary</a:t>
            </a:r>
            <a:r>
              <a:rPr lang="de-DE" sz="1800" dirty="0">
                <a:sym typeface="Wingdings" panose="05000000000000000000" pitchFamily="2" charset="2"/>
              </a:rPr>
              <a:t> </a:t>
            </a:r>
            <a:r>
              <a:rPr lang="de-DE" sz="1800" dirty="0" err="1">
                <a:sym typeface="Wingdings" panose="05000000000000000000" pitchFamily="2" charset="2"/>
              </a:rPr>
              <a:t>bias</a:t>
            </a:r>
            <a:endParaRPr lang="de-DE" sz="1800" dirty="0"/>
          </a:p>
          <a:p>
            <a:pPr marL="0" indent="0">
              <a:buNone/>
            </a:pPr>
            <a:r>
              <a:rPr lang="de-DE" sz="1800" dirty="0"/>
              <a:t>Test: </a:t>
            </a:r>
            <a:r>
              <a:rPr lang="de-DE" sz="1800" dirty="0" err="1"/>
              <a:t>swap</a:t>
            </a:r>
            <a:r>
              <a:rPr lang="de-DE" sz="1800" dirty="0"/>
              <a:t> </a:t>
            </a:r>
            <a:r>
              <a:rPr lang="de-DE" sz="1800" dirty="0" err="1"/>
              <a:t>sentence</a:t>
            </a:r>
            <a:r>
              <a:rPr lang="de-DE" sz="1800" dirty="0"/>
              <a:t> </a:t>
            </a:r>
            <a:r>
              <a:rPr lang="de-DE" sz="1800" dirty="0" err="1"/>
              <a:t>halves</a:t>
            </a:r>
            <a:r>
              <a:rPr lang="de-DE" sz="1800" dirty="0"/>
              <a:t> so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correct</a:t>
            </a:r>
            <a:r>
              <a:rPr lang="de-DE" sz="1800" dirty="0"/>
              <a:t> </a:t>
            </a:r>
            <a:r>
              <a:rPr lang="de-DE" sz="1800" dirty="0" err="1"/>
              <a:t>answer</a:t>
            </a:r>
            <a:r>
              <a:rPr lang="de-DE" sz="1800" dirty="0"/>
              <a:t> </a:t>
            </a:r>
            <a:r>
              <a:rPr lang="de-DE" sz="1800" dirty="0" err="1"/>
              <a:t>changes</a:t>
            </a:r>
            <a:endParaRPr lang="de-DE" sz="1800" dirty="0"/>
          </a:p>
          <a:p>
            <a:pPr marL="0" indent="0">
              <a:buNone/>
            </a:pPr>
            <a:r>
              <a:rPr lang="de-DE" sz="1800" b="1" dirty="0">
                <a:solidFill>
                  <a:schemeClr val="tx1"/>
                </a:solidFill>
              </a:rPr>
              <a:t>S3: The </a:t>
            </a:r>
            <a:r>
              <a:rPr lang="de-DE" sz="1800" b="1" dirty="0" err="1">
                <a:solidFill>
                  <a:schemeClr val="tx1"/>
                </a:solidFill>
              </a:rPr>
              <a:t>stronger</a:t>
            </a:r>
            <a:r>
              <a:rPr lang="de-DE" sz="1800" b="1" dirty="0">
                <a:solidFill>
                  <a:schemeClr val="tx1"/>
                </a:solidFill>
              </a:rPr>
              <a:t> </a:t>
            </a:r>
            <a:r>
              <a:rPr lang="de-DE" sz="1800" b="1" dirty="0" err="1">
                <a:solidFill>
                  <a:schemeClr val="tx1"/>
                </a:solidFill>
              </a:rPr>
              <a:t>you</a:t>
            </a:r>
            <a:r>
              <a:rPr lang="de-DE" sz="1800" b="1" dirty="0">
                <a:solidFill>
                  <a:schemeClr val="tx1"/>
                </a:solidFill>
              </a:rPr>
              <a:t> </a:t>
            </a:r>
            <a:r>
              <a:rPr lang="de-DE" sz="1800" b="1" dirty="0" err="1">
                <a:solidFill>
                  <a:schemeClr val="tx1"/>
                </a:solidFill>
              </a:rPr>
              <a:t>are</a:t>
            </a:r>
            <a:r>
              <a:rPr lang="de-DE" sz="1800" b="1" dirty="0">
                <a:solidFill>
                  <a:schemeClr val="tx1"/>
                </a:solidFill>
              </a:rPr>
              <a:t>, </a:t>
            </a:r>
            <a:r>
              <a:rPr lang="de-DE" sz="1800" b="1" dirty="0" err="1">
                <a:solidFill>
                  <a:schemeClr val="tx1"/>
                </a:solidFill>
              </a:rPr>
              <a:t>the</a:t>
            </a:r>
            <a:r>
              <a:rPr lang="de-DE" sz="1800" b="1" dirty="0">
                <a:solidFill>
                  <a:schemeClr val="tx1"/>
                </a:solidFill>
              </a:rPr>
              <a:t> </a:t>
            </a:r>
            <a:r>
              <a:rPr lang="de-DE" sz="1800" b="1" dirty="0" err="1">
                <a:solidFill>
                  <a:schemeClr val="tx1"/>
                </a:solidFill>
              </a:rPr>
              <a:t>slower</a:t>
            </a:r>
            <a:r>
              <a:rPr lang="de-DE" sz="1800" b="1" dirty="0">
                <a:solidFill>
                  <a:schemeClr val="tx1"/>
                </a:solidFill>
              </a:rPr>
              <a:t> </a:t>
            </a:r>
            <a:r>
              <a:rPr lang="de-DE" sz="1800" b="1" dirty="0" err="1">
                <a:solidFill>
                  <a:schemeClr val="tx1"/>
                </a:solidFill>
              </a:rPr>
              <a:t>you</a:t>
            </a:r>
            <a:r>
              <a:rPr lang="de-DE" sz="1800" b="1" dirty="0">
                <a:solidFill>
                  <a:schemeClr val="tx1"/>
                </a:solidFill>
              </a:rPr>
              <a:t> </a:t>
            </a:r>
            <a:r>
              <a:rPr lang="de-DE" sz="1800" b="1" dirty="0" err="1">
                <a:solidFill>
                  <a:schemeClr val="tx1"/>
                </a:solidFill>
              </a:rPr>
              <a:t>are</a:t>
            </a:r>
            <a:r>
              <a:rPr lang="de-DE" sz="1800" b="1" dirty="0">
                <a:solidFill>
                  <a:schemeClr val="tx1"/>
                </a:solidFill>
              </a:rPr>
              <a:t>. The </a:t>
            </a:r>
            <a:r>
              <a:rPr lang="de-DE" sz="1800" b="1" dirty="0" err="1">
                <a:solidFill>
                  <a:schemeClr val="tx1"/>
                </a:solidFill>
              </a:rPr>
              <a:t>weaker</a:t>
            </a:r>
            <a:r>
              <a:rPr lang="de-DE" sz="1800" b="1" dirty="0">
                <a:solidFill>
                  <a:schemeClr val="tx1"/>
                </a:solidFill>
              </a:rPr>
              <a:t> </a:t>
            </a:r>
            <a:r>
              <a:rPr lang="de-DE" sz="1800" b="1" dirty="0" err="1">
                <a:solidFill>
                  <a:schemeClr val="tx1"/>
                </a:solidFill>
              </a:rPr>
              <a:t>you</a:t>
            </a:r>
            <a:r>
              <a:rPr lang="de-DE" sz="1800" b="1" dirty="0">
                <a:solidFill>
                  <a:schemeClr val="tx1"/>
                </a:solidFill>
              </a:rPr>
              <a:t> </a:t>
            </a:r>
            <a:r>
              <a:rPr lang="de-DE" sz="1800" b="1" dirty="0" err="1">
                <a:solidFill>
                  <a:schemeClr val="tx1"/>
                </a:solidFill>
              </a:rPr>
              <a:t>are</a:t>
            </a:r>
            <a:r>
              <a:rPr lang="de-DE" sz="1800" b="1" dirty="0">
                <a:solidFill>
                  <a:schemeClr val="tx1"/>
                </a:solidFill>
              </a:rPr>
              <a:t>, </a:t>
            </a:r>
            <a:r>
              <a:rPr lang="de-DE" sz="1800" b="1" dirty="0" err="1">
                <a:solidFill>
                  <a:schemeClr val="tx1"/>
                </a:solidFill>
              </a:rPr>
              <a:t>the</a:t>
            </a:r>
            <a:r>
              <a:rPr lang="de-DE" sz="1800" b="1" dirty="0">
                <a:solidFill>
                  <a:schemeClr val="tx1"/>
                </a:solidFill>
              </a:rPr>
              <a:t> </a:t>
            </a:r>
            <a:r>
              <a:rPr lang="de-DE" sz="1800" b="1" dirty="0" err="1">
                <a:solidFill>
                  <a:schemeClr val="tx1"/>
                </a:solidFill>
              </a:rPr>
              <a:t>faster</a:t>
            </a:r>
            <a:r>
              <a:rPr lang="de-DE" sz="1800" b="1" dirty="0">
                <a:solidFill>
                  <a:schemeClr val="tx1"/>
                </a:solidFill>
              </a:rPr>
              <a:t> </a:t>
            </a:r>
            <a:r>
              <a:rPr lang="de-DE" sz="1800" b="1" dirty="0" err="1">
                <a:solidFill>
                  <a:schemeClr val="tx1"/>
                </a:solidFill>
              </a:rPr>
              <a:t>you</a:t>
            </a:r>
            <a:r>
              <a:rPr lang="de-DE" sz="1800" b="1" dirty="0">
                <a:solidFill>
                  <a:schemeClr val="tx1"/>
                </a:solidFill>
              </a:rPr>
              <a:t> </a:t>
            </a:r>
            <a:r>
              <a:rPr lang="de-DE" sz="1800" b="1" dirty="0" err="1">
                <a:solidFill>
                  <a:schemeClr val="tx1"/>
                </a:solidFill>
              </a:rPr>
              <a:t>are</a:t>
            </a:r>
            <a:r>
              <a:rPr lang="de-DE" sz="1800" b="1" dirty="0">
                <a:solidFill>
                  <a:schemeClr val="tx1"/>
                </a:solidFill>
              </a:rPr>
              <a:t>. Terry </a:t>
            </a:r>
            <a:r>
              <a:rPr lang="de-DE" sz="1800" b="1" dirty="0" err="1">
                <a:solidFill>
                  <a:schemeClr val="tx1"/>
                </a:solidFill>
              </a:rPr>
              <a:t>is</a:t>
            </a:r>
            <a:r>
              <a:rPr lang="de-DE" sz="1800" b="1" dirty="0">
                <a:solidFill>
                  <a:schemeClr val="tx1"/>
                </a:solidFill>
              </a:rPr>
              <a:t> </a:t>
            </a:r>
            <a:r>
              <a:rPr lang="de-DE" sz="1800" b="1" dirty="0" err="1">
                <a:solidFill>
                  <a:schemeClr val="tx1"/>
                </a:solidFill>
              </a:rPr>
              <a:t>stronger</a:t>
            </a:r>
            <a:r>
              <a:rPr lang="de-DE" sz="1800" b="1" dirty="0">
                <a:solidFill>
                  <a:schemeClr val="tx1"/>
                </a:solidFill>
              </a:rPr>
              <a:t> </a:t>
            </a:r>
            <a:r>
              <a:rPr lang="de-DE" sz="1800" b="1" dirty="0" err="1">
                <a:solidFill>
                  <a:schemeClr val="tx1"/>
                </a:solidFill>
              </a:rPr>
              <a:t>than</a:t>
            </a:r>
            <a:r>
              <a:rPr lang="de-DE" sz="1800" b="1" dirty="0">
                <a:solidFill>
                  <a:schemeClr val="tx1"/>
                </a:solidFill>
              </a:rPr>
              <a:t> John. </a:t>
            </a:r>
            <a:r>
              <a:rPr lang="de-DE" sz="1800" b="1" dirty="0" err="1">
                <a:solidFill>
                  <a:schemeClr val="tx1"/>
                </a:solidFill>
              </a:rPr>
              <a:t>Therefore</a:t>
            </a:r>
            <a:r>
              <a:rPr lang="de-DE" sz="1800" b="1" dirty="0">
                <a:solidFill>
                  <a:schemeClr val="tx1"/>
                </a:solidFill>
              </a:rPr>
              <a:t>, Terry will </a:t>
            </a:r>
            <a:r>
              <a:rPr lang="de-DE" sz="1800" b="1" dirty="0" err="1">
                <a:solidFill>
                  <a:schemeClr val="tx1"/>
                </a:solidFill>
              </a:rPr>
              <a:t>be</a:t>
            </a:r>
            <a:r>
              <a:rPr lang="de-DE" sz="1800" b="1" dirty="0">
                <a:solidFill>
                  <a:schemeClr val="tx1"/>
                </a:solidFill>
              </a:rPr>
              <a:t> [MASK] </a:t>
            </a:r>
            <a:r>
              <a:rPr lang="de-DE" sz="1800" b="1" dirty="0" err="1">
                <a:solidFill>
                  <a:schemeClr val="tx1"/>
                </a:solidFill>
              </a:rPr>
              <a:t>than</a:t>
            </a:r>
            <a:r>
              <a:rPr lang="de-DE" sz="1800" b="1" dirty="0">
                <a:solidFill>
                  <a:schemeClr val="tx1"/>
                </a:solidFill>
              </a:rPr>
              <a:t> John. </a:t>
            </a:r>
          </a:p>
          <a:p>
            <a:pPr marL="0" indent="0">
              <a:buNone/>
            </a:pPr>
            <a:r>
              <a:rPr lang="de-DE" sz="1800" dirty="0"/>
              <a:t>Bias: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model</a:t>
            </a:r>
            <a:r>
              <a:rPr lang="de-DE" sz="1800" dirty="0"/>
              <a:t> </a:t>
            </a:r>
            <a:r>
              <a:rPr lang="de-DE" sz="1800" dirty="0" err="1"/>
              <a:t>could</a:t>
            </a:r>
            <a:r>
              <a:rPr lang="de-DE" sz="1800" dirty="0"/>
              <a:t> </a:t>
            </a:r>
            <a:r>
              <a:rPr lang="de-DE" sz="1800" dirty="0" err="1"/>
              <a:t>associate</a:t>
            </a:r>
            <a:r>
              <a:rPr lang="de-DE" sz="1800" dirty="0"/>
              <a:t> </a:t>
            </a:r>
            <a:r>
              <a:rPr lang="de-DE" sz="1800" dirty="0" err="1"/>
              <a:t>some</a:t>
            </a:r>
            <a:r>
              <a:rPr lang="de-DE" sz="1800" dirty="0"/>
              <a:t> </a:t>
            </a:r>
            <a:r>
              <a:rPr lang="de-DE" sz="1800" dirty="0" err="1"/>
              <a:t>names</a:t>
            </a:r>
            <a:r>
              <a:rPr lang="de-DE" sz="1800" dirty="0"/>
              <a:t> </a:t>
            </a:r>
            <a:r>
              <a:rPr lang="de-DE" sz="1800" dirty="0" err="1"/>
              <a:t>strongly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some</a:t>
            </a:r>
            <a:r>
              <a:rPr lang="de-DE" sz="1800" dirty="0"/>
              <a:t> </a:t>
            </a:r>
            <a:r>
              <a:rPr lang="de-DE" sz="1800" dirty="0" err="1"/>
              <a:t>adjectives</a:t>
            </a:r>
            <a:r>
              <a:rPr lang="de-DE" sz="1800" dirty="0"/>
              <a:t> </a:t>
            </a:r>
            <a:r>
              <a:rPr lang="de-DE" sz="1800" dirty="0">
                <a:sym typeface="Wingdings" panose="05000000000000000000" pitchFamily="2" charset="2"/>
              </a:rPr>
              <a:t> </a:t>
            </a:r>
            <a:r>
              <a:rPr lang="de-DE" sz="1800" dirty="0" err="1">
                <a:sym typeface="Wingdings" panose="05000000000000000000" pitchFamily="2" charset="2"/>
              </a:rPr>
              <a:t>name</a:t>
            </a:r>
            <a:r>
              <a:rPr lang="de-DE" sz="1800" dirty="0">
                <a:sym typeface="Wingdings" panose="05000000000000000000" pitchFamily="2" charset="2"/>
              </a:rPr>
              <a:t> </a:t>
            </a:r>
            <a:r>
              <a:rPr lang="de-DE" sz="1800" dirty="0" err="1">
                <a:sym typeface="Wingdings" panose="05000000000000000000" pitchFamily="2" charset="2"/>
              </a:rPr>
              <a:t>bias</a:t>
            </a:r>
            <a:endParaRPr lang="de-DE" sz="1800" dirty="0"/>
          </a:p>
          <a:p>
            <a:pPr marL="0" indent="0">
              <a:buNone/>
            </a:pPr>
            <a:r>
              <a:rPr lang="de-DE" sz="1800" dirty="0"/>
              <a:t>Test: </a:t>
            </a:r>
            <a:r>
              <a:rPr lang="de-DE" sz="1800" dirty="0" err="1"/>
              <a:t>swap</a:t>
            </a:r>
            <a:r>
              <a:rPr lang="de-DE" sz="1800" dirty="0"/>
              <a:t> </a:t>
            </a:r>
            <a:r>
              <a:rPr lang="de-DE" sz="1800" dirty="0" err="1"/>
              <a:t>names</a:t>
            </a:r>
            <a:endParaRPr lang="de-DE" sz="1800" dirty="0"/>
          </a:p>
          <a:p>
            <a:pPr marL="0" indent="0">
              <a:buNone/>
            </a:pPr>
            <a:r>
              <a:rPr lang="de-DE" sz="1800" b="1" dirty="0">
                <a:solidFill>
                  <a:schemeClr val="tx1"/>
                </a:solidFill>
              </a:rPr>
              <a:t>S4: The </a:t>
            </a:r>
            <a:r>
              <a:rPr lang="de-DE" sz="1800" b="1" dirty="0" err="1">
                <a:solidFill>
                  <a:schemeClr val="tx1"/>
                </a:solidFill>
              </a:rPr>
              <a:t>weaker</a:t>
            </a:r>
            <a:r>
              <a:rPr lang="de-DE" sz="1800" b="1" dirty="0">
                <a:solidFill>
                  <a:schemeClr val="tx1"/>
                </a:solidFill>
              </a:rPr>
              <a:t> </a:t>
            </a:r>
            <a:r>
              <a:rPr lang="de-DE" sz="1800" b="1" dirty="0" err="1">
                <a:solidFill>
                  <a:schemeClr val="tx1"/>
                </a:solidFill>
              </a:rPr>
              <a:t>you</a:t>
            </a:r>
            <a:r>
              <a:rPr lang="de-DE" sz="1800" b="1" dirty="0">
                <a:solidFill>
                  <a:schemeClr val="tx1"/>
                </a:solidFill>
              </a:rPr>
              <a:t> </a:t>
            </a:r>
            <a:r>
              <a:rPr lang="de-DE" sz="1800" b="1" dirty="0" err="1">
                <a:solidFill>
                  <a:schemeClr val="tx1"/>
                </a:solidFill>
              </a:rPr>
              <a:t>are</a:t>
            </a:r>
            <a:r>
              <a:rPr lang="de-DE" sz="1800" b="1" dirty="0">
                <a:solidFill>
                  <a:schemeClr val="tx1"/>
                </a:solidFill>
              </a:rPr>
              <a:t>, </a:t>
            </a:r>
            <a:r>
              <a:rPr lang="de-DE" sz="1800" b="1" dirty="0" err="1">
                <a:solidFill>
                  <a:schemeClr val="tx1"/>
                </a:solidFill>
              </a:rPr>
              <a:t>the</a:t>
            </a:r>
            <a:r>
              <a:rPr lang="de-DE" sz="1800" b="1" dirty="0">
                <a:solidFill>
                  <a:schemeClr val="tx1"/>
                </a:solidFill>
              </a:rPr>
              <a:t> </a:t>
            </a:r>
            <a:r>
              <a:rPr lang="de-DE" sz="1800" b="1" dirty="0" err="1">
                <a:solidFill>
                  <a:schemeClr val="tx1"/>
                </a:solidFill>
              </a:rPr>
              <a:t>slower</a:t>
            </a:r>
            <a:r>
              <a:rPr lang="de-DE" sz="1800" b="1" dirty="0">
                <a:solidFill>
                  <a:schemeClr val="tx1"/>
                </a:solidFill>
              </a:rPr>
              <a:t> </a:t>
            </a:r>
            <a:r>
              <a:rPr lang="de-DE" sz="1800" b="1" dirty="0" err="1">
                <a:solidFill>
                  <a:schemeClr val="tx1"/>
                </a:solidFill>
              </a:rPr>
              <a:t>you</a:t>
            </a:r>
            <a:r>
              <a:rPr lang="de-DE" sz="1800" b="1" dirty="0">
                <a:solidFill>
                  <a:schemeClr val="tx1"/>
                </a:solidFill>
              </a:rPr>
              <a:t> </a:t>
            </a:r>
            <a:r>
              <a:rPr lang="de-DE" sz="1800" b="1" dirty="0" err="1">
                <a:solidFill>
                  <a:schemeClr val="tx1"/>
                </a:solidFill>
              </a:rPr>
              <a:t>are</a:t>
            </a:r>
            <a:r>
              <a:rPr lang="de-DE" sz="1800" b="1" dirty="0">
                <a:solidFill>
                  <a:schemeClr val="tx1"/>
                </a:solidFill>
              </a:rPr>
              <a:t>. The </a:t>
            </a:r>
            <a:r>
              <a:rPr lang="de-DE" sz="1800" b="1" dirty="0" err="1">
                <a:solidFill>
                  <a:schemeClr val="tx1"/>
                </a:solidFill>
              </a:rPr>
              <a:t>stronger</a:t>
            </a:r>
            <a:r>
              <a:rPr lang="de-DE" sz="1800" b="1" dirty="0">
                <a:solidFill>
                  <a:schemeClr val="tx1"/>
                </a:solidFill>
              </a:rPr>
              <a:t> </a:t>
            </a:r>
            <a:r>
              <a:rPr lang="de-DE" sz="1800" b="1" dirty="0" err="1">
                <a:solidFill>
                  <a:schemeClr val="tx1"/>
                </a:solidFill>
              </a:rPr>
              <a:t>you</a:t>
            </a:r>
            <a:r>
              <a:rPr lang="de-DE" sz="1800" b="1" dirty="0">
                <a:solidFill>
                  <a:schemeClr val="tx1"/>
                </a:solidFill>
              </a:rPr>
              <a:t> </a:t>
            </a:r>
            <a:r>
              <a:rPr lang="de-DE" sz="1800" b="1" dirty="0" err="1">
                <a:solidFill>
                  <a:schemeClr val="tx1"/>
                </a:solidFill>
              </a:rPr>
              <a:t>are</a:t>
            </a:r>
            <a:r>
              <a:rPr lang="de-DE" sz="1800" b="1" dirty="0">
                <a:solidFill>
                  <a:schemeClr val="tx1"/>
                </a:solidFill>
              </a:rPr>
              <a:t>, </a:t>
            </a:r>
            <a:r>
              <a:rPr lang="de-DE" sz="1800" b="1" dirty="0" err="1">
                <a:solidFill>
                  <a:schemeClr val="tx1"/>
                </a:solidFill>
              </a:rPr>
              <a:t>the</a:t>
            </a:r>
            <a:r>
              <a:rPr lang="de-DE" sz="1800" b="1" dirty="0">
                <a:solidFill>
                  <a:schemeClr val="tx1"/>
                </a:solidFill>
              </a:rPr>
              <a:t> </a:t>
            </a:r>
            <a:r>
              <a:rPr lang="de-DE" sz="1800" b="1" dirty="0" err="1">
                <a:solidFill>
                  <a:schemeClr val="tx1"/>
                </a:solidFill>
              </a:rPr>
              <a:t>faster</a:t>
            </a:r>
            <a:r>
              <a:rPr lang="de-DE" sz="1800" b="1" dirty="0">
                <a:solidFill>
                  <a:schemeClr val="tx1"/>
                </a:solidFill>
              </a:rPr>
              <a:t> </a:t>
            </a:r>
            <a:r>
              <a:rPr lang="de-DE" sz="1800" b="1" dirty="0" err="1">
                <a:solidFill>
                  <a:schemeClr val="tx1"/>
                </a:solidFill>
              </a:rPr>
              <a:t>you</a:t>
            </a:r>
            <a:r>
              <a:rPr lang="de-DE" sz="1800" b="1" dirty="0">
                <a:solidFill>
                  <a:schemeClr val="tx1"/>
                </a:solidFill>
              </a:rPr>
              <a:t> </a:t>
            </a:r>
            <a:r>
              <a:rPr lang="de-DE" sz="1800" b="1" dirty="0" err="1">
                <a:solidFill>
                  <a:schemeClr val="tx1"/>
                </a:solidFill>
              </a:rPr>
              <a:t>are</a:t>
            </a:r>
            <a:r>
              <a:rPr lang="de-DE" sz="1800" b="1" dirty="0">
                <a:solidFill>
                  <a:schemeClr val="tx1"/>
                </a:solidFill>
              </a:rPr>
              <a:t>. John </a:t>
            </a:r>
            <a:r>
              <a:rPr lang="de-DE" sz="1800" b="1" dirty="0" err="1">
                <a:solidFill>
                  <a:schemeClr val="tx1"/>
                </a:solidFill>
              </a:rPr>
              <a:t>is</a:t>
            </a:r>
            <a:r>
              <a:rPr lang="de-DE" sz="1800" b="1" dirty="0">
                <a:solidFill>
                  <a:schemeClr val="tx1"/>
                </a:solidFill>
              </a:rPr>
              <a:t> </a:t>
            </a:r>
            <a:r>
              <a:rPr lang="de-DE" sz="1800" b="1" dirty="0" err="1">
                <a:solidFill>
                  <a:schemeClr val="tx1"/>
                </a:solidFill>
              </a:rPr>
              <a:t>stronger</a:t>
            </a:r>
            <a:r>
              <a:rPr lang="de-DE" sz="1800" b="1" dirty="0">
                <a:solidFill>
                  <a:schemeClr val="tx1"/>
                </a:solidFill>
              </a:rPr>
              <a:t> </a:t>
            </a:r>
            <a:r>
              <a:rPr lang="de-DE" sz="1800" b="1" dirty="0" err="1">
                <a:solidFill>
                  <a:schemeClr val="tx1"/>
                </a:solidFill>
              </a:rPr>
              <a:t>than</a:t>
            </a:r>
            <a:r>
              <a:rPr lang="de-DE" sz="1800" b="1" dirty="0">
                <a:solidFill>
                  <a:schemeClr val="tx1"/>
                </a:solidFill>
              </a:rPr>
              <a:t> Terry. </a:t>
            </a:r>
            <a:r>
              <a:rPr lang="de-DE" sz="1800" b="1" dirty="0" err="1">
                <a:solidFill>
                  <a:schemeClr val="tx1"/>
                </a:solidFill>
              </a:rPr>
              <a:t>Therefore</a:t>
            </a:r>
            <a:r>
              <a:rPr lang="de-DE" sz="1800" b="1" dirty="0">
                <a:solidFill>
                  <a:schemeClr val="tx1"/>
                </a:solidFill>
              </a:rPr>
              <a:t>, John will </a:t>
            </a:r>
            <a:r>
              <a:rPr lang="de-DE" sz="1800" b="1" dirty="0" err="1">
                <a:solidFill>
                  <a:schemeClr val="tx1"/>
                </a:solidFill>
              </a:rPr>
              <a:t>be</a:t>
            </a:r>
            <a:r>
              <a:rPr lang="de-DE" sz="1800" b="1" dirty="0">
                <a:solidFill>
                  <a:schemeClr val="tx1"/>
                </a:solidFill>
              </a:rPr>
              <a:t> [MASK] </a:t>
            </a:r>
            <a:r>
              <a:rPr lang="de-DE" sz="1800" b="1" dirty="0" err="1">
                <a:solidFill>
                  <a:schemeClr val="tx1"/>
                </a:solidFill>
              </a:rPr>
              <a:t>than</a:t>
            </a:r>
            <a:r>
              <a:rPr lang="de-DE" sz="1800" b="1" dirty="0">
                <a:solidFill>
                  <a:schemeClr val="tx1"/>
                </a:solidFill>
              </a:rPr>
              <a:t> Terry. </a:t>
            </a:r>
            <a:endParaRPr lang="de-DE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CD7DDA6-4A48-EBDF-06F5-2524ED52A0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Bias </a:t>
            </a:r>
          </a:p>
        </p:txBody>
      </p:sp>
    </p:spTree>
    <p:extLst>
      <p:ext uri="{BB962C8B-B14F-4D97-AF65-F5344CB8AC3E}">
        <p14:creationId xmlns:p14="http://schemas.microsoft.com/office/powerpoint/2010/main" val="399161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3E69908-4AC3-870F-F35A-3929304C8E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6400" y="3853476"/>
            <a:ext cx="11363744" cy="238807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Accuracy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consistently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better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when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correct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answer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closer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MASK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Changing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correct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answer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swapping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sentence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halves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very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strongly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influences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answer</a:t>
            </a:r>
            <a:endParaRPr lang="de-DE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No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recoverable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significant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performance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from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any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models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1D0FB43-3A79-63C1-7FBA-F8461ED5EA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First </a:t>
            </a:r>
            <a:r>
              <a:rPr lang="de-DE" dirty="0" err="1"/>
              <a:t>Results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FC956E5-6999-1025-0ED2-DBA5C9760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625" y="660419"/>
            <a:ext cx="5947925" cy="3193057"/>
          </a:xfrm>
          <a:prstGeom prst="rect">
            <a:avLst/>
          </a:prstGeom>
        </p:spPr>
      </p:pic>
      <p:sp>
        <p:nvSpPr>
          <p:cNvPr id="7" name="Textplatzhalter 2">
            <a:extLst>
              <a:ext uri="{FF2B5EF4-FFF2-40B4-BE49-F238E27FC236}">
                <a16:creationId xmlns:a16="http://schemas.microsoft.com/office/drawing/2014/main" id="{D29E1B98-D502-B2DA-577C-DE20A84F53F2}"/>
              </a:ext>
            </a:extLst>
          </p:cNvPr>
          <p:cNvSpPr txBox="1">
            <a:spLocks/>
          </p:cNvSpPr>
          <p:nvPr/>
        </p:nvSpPr>
        <p:spPr>
          <a:xfrm>
            <a:off x="442800" y="1026928"/>
            <a:ext cx="5419419" cy="2607454"/>
          </a:xfrm>
          <a:prstGeom prst="rect">
            <a:avLst/>
          </a:prstGeom>
        </p:spPr>
        <p:txBody>
          <a:bodyPr lIns="0" tIns="0" rIns="0" bIns="0" anchor="ctr"/>
          <a:lstStyle>
            <a:lvl1pPr marL="342900" indent="-342900" algn="l" defTabSz="815557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de-DE" sz="24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S2: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recency</a:t>
            </a:r>
            <a:r>
              <a:rPr lang="de-DE" dirty="0"/>
              <a:t> </a:t>
            </a:r>
            <a:r>
              <a:rPr lang="de-DE" dirty="0" err="1"/>
              <a:t>bias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S3: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vocabulary</a:t>
            </a:r>
            <a:r>
              <a:rPr lang="de-DE" dirty="0"/>
              <a:t> </a:t>
            </a:r>
            <a:r>
              <a:rPr lang="de-DE" dirty="0" err="1"/>
              <a:t>bias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S4: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bias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1472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CA83279-9AB8-58F6-D030-A55D5E4F55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dirty="0" err="1"/>
              <a:t>Idea</a:t>
            </a:r>
            <a:r>
              <a:rPr lang="de-DE" sz="2000" dirty="0"/>
              <a:t>: </a:t>
            </a:r>
            <a:r>
              <a:rPr lang="de-DE" sz="2000" dirty="0" err="1"/>
              <a:t>if</a:t>
            </a:r>
            <a:r>
              <a:rPr lang="de-DE" sz="2000" dirty="0"/>
              <a:t> </a:t>
            </a:r>
            <a:r>
              <a:rPr lang="de-DE" sz="2000" dirty="0" err="1"/>
              <a:t>we</a:t>
            </a:r>
            <a:r>
              <a:rPr lang="de-DE" sz="2000" dirty="0"/>
              <a:t>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measure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‚</a:t>
            </a:r>
            <a:r>
              <a:rPr lang="de-DE" sz="2000" dirty="0" err="1"/>
              <a:t>default</a:t>
            </a:r>
            <a:r>
              <a:rPr lang="de-DE" sz="2000" dirty="0"/>
              <a:t>‘ </a:t>
            </a:r>
            <a:r>
              <a:rPr lang="de-DE" sz="2000" dirty="0" err="1"/>
              <a:t>probabilities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each</a:t>
            </a:r>
            <a:r>
              <a:rPr lang="de-DE" sz="2000" dirty="0"/>
              <a:t> </a:t>
            </a:r>
            <a:r>
              <a:rPr lang="de-DE" sz="2000" dirty="0" err="1"/>
              <a:t>answer</a:t>
            </a:r>
            <a:r>
              <a:rPr lang="de-DE" sz="2000" dirty="0"/>
              <a:t> </a:t>
            </a:r>
            <a:r>
              <a:rPr lang="de-DE" sz="2000" dirty="0" err="1"/>
              <a:t>before</a:t>
            </a:r>
            <a:r>
              <a:rPr lang="de-DE" sz="2000" dirty="0"/>
              <a:t> </a:t>
            </a:r>
            <a:r>
              <a:rPr lang="de-DE" sz="2000" dirty="0" err="1"/>
              <a:t>we</a:t>
            </a:r>
            <a:r>
              <a:rPr lang="de-DE" sz="2000" dirty="0"/>
              <a:t> </a:t>
            </a:r>
            <a:r>
              <a:rPr lang="de-DE" sz="2000" dirty="0" err="1"/>
              <a:t>give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model</a:t>
            </a:r>
            <a:r>
              <a:rPr lang="de-DE" sz="2000" dirty="0"/>
              <a:t> </a:t>
            </a:r>
            <a:r>
              <a:rPr lang="de-DE" sz="2000" dirty="0" err="1"/>
              <a:t>any</a:t>
            </a:r>
            <a:r>
              <a:rPr lang="de-DE" sz="2000" dirty="0"/>
              <a:t> </a:t>
            </a:r>
            <a:r>
              <a:rPr lang="de-DE" sz="2000" dirty="0" err="1"/>
              <a:t>information</a:t>
            </a:r>
            <a:r>
              <a:rPr lang="de-DE" sz="2000" dirty="0"/>
              <a:t>, </a:t>
            </a:r>
            <a:r>
              <a:rPr lang="de-DE" sz="2000" dirty="0" err="1"/>
              <a:t>we</a:t>
            </a:r>
            <a:r>
              <a:rPr lang="de-DE" sz="2000" dirty="0"/>
              <a:t>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i="1" dirty="0" err="1"/>
              <a:t>calibrate</a:t>
            </a:r>
            <a:r>
              <a:rPr lang="de-DE" sz="2000" i="1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actual</a:t>
            </a:r>
            <a:r>
              <a:rPr lang="de-DE" sz="2000" dirty="0"/>
              <a:t> </a:t>
            </a:r>
            <a:r>
              <a:rPr lang="de-DE" sz="2000" dirty="0" err="1"/>
              <a:t>answer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dividing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default</a:t>
            </a:r>
            <a:endParaRPr lang="de-DE" sz="2000" dirty="0"/>
          </a:p>
          <a:p>
            <a:pPr marL="0" indent="0">
              <a:buNone/>
            </a:pPr>
            <a:r>
              <a:rPr lang="de-DE" b="1" dirty="0">
                <a:solidFill>
                  <a:srgbClr val="F18700"/>
                </a:solidFill>
              </a:rPr>
              <a:t>C1</a:t>
            </a:r>
            <a:r>
              <a:rPr lang="de-DE" b="1" dirty="0"/>
              <a:t>: </a:t>
            </a:r>
            <a:r>
              <a:rPr lang="de-DE" b="1" dirty="0" err="1"/>
              <a:t>leave</a:t>
            </a:r>
            <a:r>
              <a:rPr lang="de-DE" b="1" dirty="0"/>
              <a:t> out CC </a:t>
            </a:r>
            <a:r>
              <a:rPr lang="de-DE" b="1" dirty="0" err="1"/>
              <a:t>sentence</a:t>
            </a:r>
            <a:endParaRPr lang="de-DE" b="1" dirty="0"/>
          </a:p>
          <a:p>
            <a:pPr>
              <a:buFont typeface="Wingdings" panose="05000000000000000000" pitchFamily="2" charset="2"/>
              <a:buChar char="à"/>
            </a:pPr>
            <a:r>
              <a:rPr lang="de-DE" sz="2000" dirty="0">
                <a:solidFill>
                  <a:srgbClr val="F18700"/>
                </a:solidFill>
              </a:rPr>
              <a:t>Terry </a:t>
            </a:r>
            <a:r>
              <a:rPr lang="de-DE" sz="2000" dirty="0" err="1">
                <a:solidFill>
                  <a:srgbClr val="F18700"/>
                </a:solidFill>
              </a:rPr>
              <a:t>is</a:t>
            </a:r>
            <a:r>
              <a:rPr lang="de-DE" sz="2000" dirty="0">
                <a:solidFill>
                  <a:srgbClr val="F18700"/>
                </a:solidFill>
              </a:rPr>
              <a:t> </a:t>
            </a:r>
            <a:r>
              <a:rPr lang="de-DE" sz="2000" dirty="0" err="1">
                <a:solidFill>
                  <a:srgbClr val="F18700"/>
                </a:solidFill>
              </a:rPr>
              <a:t>stronger</a:t>
            </a:r>
            <a:r>
              <a:rPr lang="de-DE" sz="2000" dirty="0">
                <a:solidFill>
                  <a:srgbClr val="F18700"/>
                </a:solidFill>
              </a:rPr>
              <a:t> </a:t>
            </a:r>
            <a:r>
              <a:rPr lang="de-DE" sz="2000" dirty="0" err="1">
                <a:solidFill>
                  <a:srgbClr val="F18700"/>
                </a:solidFill>
              </a:rPr>
              <a:t>than</a:t>
            </a:r>
            <a:r>
              <a:rPr lang="de-DE" sz="2000" dirty="0">
                <a:solidFill>
                  <a:srgbClr val="F18700"/>
                </a:solidFill>
              </a:rPr>
              <a:t> John. </a:t>
            </a:r>
            <a:r>
              <a:rPr lang="de-DE" sz="2000" dirty="0" err="1">
                <a:solidFill>
                  <a:srgbClr val="F18700"/>
                </a:solidFill>
              </a:rPr>
              <a:t>Therefore</a:t>
            </a:r>
            <a:r>
              <a:rPr lang="de-DE" sz="2000" dirty="0">
                <a:solidFill>
                  <a:srgbClr val="F18700"/>
                </a:solidFill>
              </a:rPr>
              <a:t>, Terry will </a:t>
            </a:r>
            <a:r>
              <a:rPr lang="de-DE" sz="2000" dirty="0" err="1">
                <a:solidFill>
                  <a:srgbClr val="F18700"/>
                </a:solidFill>
              </a:rPr>
              <a:t>be</a:t>
            </a:r>
            <a:r>
              <a:rPr lang="de-DE" sz="2000" dirty="0">
                <a:solidFill>
                  <a:srgbClr val="F18700"/>
                </a:solidFill>
              </a:rPr>
              <a:t> [MASK] </a:t>
            </a:r>
            <a:r>
              <a:rPr lang="de-DE" sz="2000" dirty="0" err="1">
                <a:solidFill>
                  <a:srgbClr val="F18700"/>
                </a:solidFill>
              </a:rPr>
              <a:t>than</a:t>
            </a:r>
            <a:r>
              <a:rPr lang="de-DE" sz="2000" dirty="0">
                <a:solidFill>
                  <a:srgbClr val="F18700"/>
                </a:solidFill>
              </a:rPr>
              <a:t> John. </a:t>
            </a:r>
          </a:p>
          <a:p>
            <a:pPr marL="0" indent="0">
              <a:buNone/>
            </a:pPr>
            <a:r>
              <a:rPr lang="de-DE" b="1" dirty="0">
                <a:solidFill>
                  <a:schemeClr val="accent4"/>
                </a:solidFill>
              </a:rPr>
              <a:t>C2</a:t>
            </a:r>
            <a:r>
              <a:rPr lang="de-DE" b="1" dirty="0"/>
              <a:t>: </a:t>
            </a:r>
            <a:r>
              <a:rPr lang="de-DE" b="1" dirty="0" err="1"/>
              <a:t>add</a:t>
            </a:r>
            <a:r>
              <a:rPr lang="de-DE" b="1" dirty="0"/>
              <a:t> </a:t>
            </a:r>
            <a:r>
              <a:rPr lang="de-DE" b="1" dirty="0" err="1"/>
              <a:t>two</a:t>
            </a:r>
            <a:r>
              <a:rPr lang="de-DE" b="1" dirty="0"/>
              <a:t> </a:t>
            </a:r>
            <a:r>
              <a:rPr lang="de-DE" b="1" dirty="0" err="1"/>
              <a:t>unrelated</a:t>
            </a:r>
            <a:r>
              <a:rPr lang="de-DE" b="1" dirty="0"/>
              <a:t> </a:t>
            </a:r>
            <a:r>
              <a:rPr lang="de-DE" b="1" dirty="0" err="1"/>
              <a:t>names</a:t>
            </a:r>
            <a:endParaRPr lang="de-DE" b="1" dirty="0"/>
          </a:p>
          <a:p>
            <a:pPr marL="0" indent="0">
              <a:buNone/>
            </a:pPr>
            <a:r>
              <a:rPr lang="de-DE" sz="2000" dirty="0">
                <a:solidFill>
                  <a:schemeClr val="accent4"/>
                </a:solidFill>
                <a:sym typeface="Wingdings" panose="05000000000000000000" pitchFamily="2" charset="2"/>
              </a:rPr>
              <a:t> </a:t>
            </a:r>
            <a:r>
              <a:rPr lang="de-DE" sz="2000" dirty="0">
                <a:solidFill>
                  <a:schemeClr val="accent4"/>
                </a:solidFill>
              </a:rPr>
              <a:t>The </a:t>
            </a:r>
            <a:r>
              <a:rPr lang="de-DE" sz="2000" dirty="0" err="1">
                <a:solidFill>
                  <a:schemeClr val="accent4"/>
                </a:solidFill>
              </a:rPr>
              <a:t>stronger</a:t>
            </a:r>
            <a:r>
              <a:rPr lang="de-DE" sz="2000" dirty="0">
                <a:solidFill>
                  <a:schemeClr val="accent4"/>
                </a:solidFill>
              </a:rPr>
              <a:t> </a:t>
            </a:r>
            <a:r>
              <a:rPr lang="de-DE" sz="2000" dirty="0" err="1">
                <a:solidFill>
                  <a:schemeClr val="accent4"/>
                </a:solidFill>
              </a:rPr>
              <a:t>you</a:t>
            </a:r>
            <a:r>
              <a:rPr lang="de-DE" sz="2000" dirty="0">
                <a:solidFill>
                  <a:schemeClr val="accent4"/>
                </a:solidFill>
              </a:rPr>
              <a:t> </a:t>
            </a:r>
            <a:r>
              <a:rPr lang="de-DE" sz="2000" dirty="0" err="1">
                <a:solidFill>
                  <a:schemeClr val="accent4"/>
                </a:solidFill>
              </a:rPr>
              <a:t>are</a:t>
            </a:r>
            <a:r>
              <a:rPr lang="de-DE" sz="2000" dirty="0">
                <a:solidFill>
                  <a:schemeClr val="accent4"/>
                </a:solidFill>
              </a:rPr>
              <a:t>, </a:t>
            </a:r>
            <a:r>
              <a:rPr lang="de-DE" sz="2000" dirty="0" err="1">
                <a:solidFill>
                  <a:schemeClr val="accent4"/>
                </a:solidFill>
              </a:rPr>
              <a:t>the</a:t>
            </a:r>
            <a:r>
              <a:rPr lang="de-DE" sz="2000" dirty="0">
                <a:solidFill>
                  <a:schemeClr val="accent4"/>
                </a:solidFill>
              </a:rPr>
              <a:t> </a:t>
            </a:r>
            <a:r>
              <a:rPr lang="de-DE" sz="2000" dirty="0" err="1">
                <a:solidFill>
                  <a:schemeClr val="accent4"/>
                </a:solidFill>
              </a:rPr>
              <a:t>faster</a:t>
            </a:r>
            <a:r>
              <a:rPr lang="de-DE" sz="2000" dirty="0">
                <a:solidFill>
                  <a:schemeClr val="accent4"/>
                </a:solidFill>
              </a:rPr>
              <a:t> </a:t>
            </a:r>
            <a:r>
              <a:rPr lang="de-DE" sz="2000" dirty="0" err="1">
                <a:solidFill>
                  <a:schemeClr val="accent4"/>
                </a:solidFill>
              </a:rPr>
              <a:t>you</a:t>
            </a:r>
            <a:r>
              <a:rPr lang="de-DE" sz="2000" dirty="0">
                <a:solidFill>
                  <a:schemeClr val="accent4"/>
                </a:solidFill>
              </a:rPr>
              <a:t> </a:t>
            </a:r>
            <a:r>
              <a:rPr lang="de-DE" sz="2000" dirty="0" err="1">
                <a:solidFill>
                  <a:schemeClr val="accent4"/>
                </a:solidFill>
              </a:rPr>
              <a:t>are</a:t>
            </a:r>
            <a:r>
              <a:rPr lang="de-DE" sz="2000" dirty="0">
                <a:solidFill>
                  <a:schemeClr val="accent4"/>
                </a:solidFill>
              </a:rPr>
              <a:t>. The </a:t>
            </a:r>
            <a:r>
              <a:rPr lang="de-DE" sz="2000" dirty="0" err="1">
                <a:solidFill>
                  <a:schemeClr val="accent4"/>
                </a:solidFill>
              </a:rPr>
              <a:t>weaker</a:t>
            </a:r>
            <a:r>
              <a:rPr lang="de-DE" sz="2000" dirty="0">
                <a:solidFill>
                  <a:schemeClr val="accent4"/>
                </a:solidFill>
              </a:rPr>
              <a:t> </a:t>
            </a:r>
            <a:r>
              <a:rPr lang="de-DE" sz="2000" dirty="0" err="1">
                <a:solidFill>
                  <a:schemeClr val="accent4"/>
                </a:solidFill>
              </a:rPr>
              <a:t>you</a:t>
            </a:r>
            <a:r>
              <a:rPr lang="de-DE" sz="2000" dirty="0">
                <a:solidFill>
                  <a:schemeClr val="accent4"/>
                </a:solidFill>
              </a:rPr>
              <a:t> </a:t>
            </a:r>
            <a:r>
              <a:rPr lang="de-DE" sz="2000" dirty="0" err="1">
                <a:solidFill>
                  <a:schemeClr val="accent4"/>
                </a:solidFill>
              </a:rPr>
              <a:t>are</a:t>
            </a:r>
            <a:r>
              <a:rPr lang="de-DE" sz="2000" dirty="0">
                <a:solidFill>
                  <a:schemeClr val="accent4"/>
                </a:solidFill>
              </a:rPr>
              <a:t>, </a:t>
            </a:r>
            <a:r>
              <a:rPr lang="de-DE" sz="2000" dirty="0" err="1">
                <a:solidFill>
                  <a:schemeClr val="accent4"/>
                </a:solidFill>
              </a:rPr>
              <a:t>the</a:t>
            </a:r>
            <a:r>
              <a:rPr lang="de-DE" sz="2000" dirty="0">
                <a:solidFill>
                  <a:schemeClr val="accent4"/>
                </a:solidFill>
              </a:rPr>
              <a:t> </a:t>
            </a:r>
            <a:r>
              <a:rPr lang="de-DE" sz="2000" dirty="0" err="1">
                <a:solidFill>
                  <a:schemeClr val="accent4"/>
                </a:solidFill>
              </a:rPr>
              <a:t>slower</a:t>
            </a:r>
            <a:r>
              <a:rPr lang="de-DE" sz="2000" dirty="0">
                <a:solidFill>
                  <a:schemeClr val="accent4"/>
                </a:solidFill>
              </a:rPr>
              <a:t> </a:t>
            </a:r>
            <a:r>
              <a:rPr lang="de-DE" sz="2000" dirty="0" err="1">
                <a:solidFill>
                  <a:schemeClr val="accent4"/>
                </a:solidFill>
              </a:rPr>
              <a:t>you</a:t>
            </a:r>
            <a:r>
              <a:rPr lang="de-DE" sz="2000" dirty="0">
                <a:solidFill>
                  <a:schemeClr val="accent4"/>
                </a:solidFill>
              </a:rPr>
              <a:t> </a:t>
            </a:r>
            <a:r>
              <a:rPr lang="de-DE" sz="2000" dirty="0" err="1">
                <a:solidFill>
                  <a:schemeClr val="accent4"/>
                </a:solidFill>
              </a:rPr>
              <a:t>are</a:t>
            </a:r>
            <a:r>
              <a:rPr lang="de-DE" sz="2000" dirty="0">
                <a:solidFill>
                  <a:schemeClr val="accent4"/>
                </a:solidFill>
              </a:rPr>
              <a:t>. Terry </a:t>
            </a:r>
            <a:r>
              <a:rPr lang="de-DE" sz="2000" dirty="0" err="1">
                <a:solidFill>
                  <a:schemeClr val="accent4"/>
                </a:solidFill>
              </a:rPr>
              <a:t>is</a:t>
            </a:r>
            <a:r>
              <a:rPr lang="de-DE" sz="2000" dirty="0">
                <a:solidFill>
                  <a:schemeClr val="accent4"/>
                </a:solidFill>
              </a:rPr>
              <a:t> </a:t>
            </a:r>
            <a:r>
              <a:rPr lang="de-DE" sz="2000" dirty="0" err="1">
                <a:solidFill>
                  <a:schemeClr val="accent4"/>
                </a:solidFill>
              </a:rPr>
              <a:t>stronger</a:t>
            </a:r>
            <a:r>
              <a:rPr lang="de-DE" sz="2000" dirty="0">
                <a:solidFill>
                  <a:schemeClr val="accent4"/>
                </a:solidFill>
              </a:rPr>
              <a:t> </a:t>
            </a:r>
            <a:r>
              <a:rPr lang="de-DE" sz="2000" dirty="0" err="1">
                <a:solidFill>
                  <a:schemeClr val="accent4"/>
                </a:solidFill>
              </a:rPr>
              <a:t>than</a:t>
            </a:r>
            <a:r>
              <a:rPr lang="de-DE" sz="2000" dirty="0">
                <a:solidFill>
                  <a:schemeClr val="accent4"/>
                </a:solidFill>
              </a:rPr>
              <a:t> John. </a:t>
            </a:r>
            <a:r>
              <a:rPr lang="de-DE" sz="2000" dirty="0" err="1">
                <a:solidFill>
                  <a:schemeClr val="accent4"/>
                </a:solidFill>
              </a:rPr>
              <a:t>Therefore</a:t>
            </a:r>
            <a:r>
              <a:rPr lang="de-DE" sz="2000" dirty="0">
                <a:solidFill>
                  <a:schemeClr val="accent4"/>
                </a:solidFill>
              </a:rPr>
              <a:t>, Eric will </a:t>
            </a:r>
            <a:r>
              <a:rPr lang="de-DE" sz="2000" dirty="0" err="1">
                <a:solidFill>
                  <a:schemeClr val="accent4"/>
                </a:solidFill>
              </a:rPr>
              <a:t>be</a:t>
            </a:r>
            <a:r>
              <a:rPr lang="de-DE" sz="2000" dirty="0">
                <a:solidFill>
                  <a:schemeClr val="accent4"/>
                </a:solidFill>
              </a:rPr>
              <a:t> [MASK] </a:t>
            </a:r>
            <a:r>
              <a:rPr lang="de-DE" sz="2000" dirty="0" err="1">
                <a:solidFill>
                  <a:schemeClr val="accent4"/>
                </a:solidFill>
              </a:rPr>
              <a:t>than</a:t>
            </a:r>
            <a:r>
              <a:rPr lang="de-DE" sz="2000" dirty="0">
                <a:solidFill>
                  <a:schemeClr val="accent4"/>
                </a:solidFill>
              </a:rPr>
              <a:t> Michael. </a:t>
            </a:r>
          </a:p>
          <a:p>
            <a:pPr marL="0" indent="0">
              <a:buNone/>
            </a:pPr>
            <a:r>
              <a:rPr lang="de-DE" b="1" dirty="0">
                <a:solidFill>
                  <a:srgbClr val="C00000"/>
                </a:solidFill>
              </a:rPr>
              <a:t>C3</a:t>
            </a:r>
            <a:r>
              <a:rPr lang="de-DE" b="1" dirty="0"/>
              <a:t>: </a:t>
            </a:r>
            <a:r>
              <a:rPr lang="de-DE" b="1" dirty="0" err="1"/>
              <a:t>add</a:t>
            </a:r>
            <a:r>
              <a:rPr lang="de-DE" b="1" dirty="0"/>
              <a:t> a </a:t>
            </a:r>
            <a:r>
              <a:rPr lang="de-DE" b="1" dirty="0" err="1"/>
              <a:t>third</a:t>
            </a:r>
            <a:r>
              <a:rPr lang="de-DE" b="1" dirty="0"/>
              <a:t> </a:t>
            </a:r>
            <a:r>
              <a:rPr lang="de-DE" b="1" dirty="0" err="1"/>
              <a:t>adjective</a:t>
            </a:r>
            <a:endParaRPr lang="de-DE" b="1" dirty="0"/>
          </a:p>
          <a:p>
            <a:pPr marL="0" indent="0">
              <a:buNone/>
            </a:pPr>
            <a:r>
              <a:rPr lang="de-DE" sz="2000" dirty="0">
                <a:solidFill>
                  <a:srgbClr val="C00000"/>
                </a:solidFill>
                <a:sym typeface="Wingdings" panose="05000000000000000000" pitchFamily="2" charset="2"/>
              </a:rPr>
              <a:t> </a:t>
            </a:r>
            <a:r>
              <a:rPr lang="de-DE" sz="2000" dirty="0">
                <a:solidFill>
                  <a:srgbClr val="C00000"/>
                </a:solidFill>
              </a:rPr>
              <a:t>The </a:t>
            </a:r>
            <a:r>
              <a:rPr lang="de-DE" sz="2000" dirty="0" err="1">
                <a:solidFill>
                  <a:srgbClr val="C00000"/>
                </a:solidFill>
              </a:rPr>
              <a:t>weaker</a:t>
            </a:r>
            <a:r>
              <a:rPr lang="de-DE" sz="2000" dirty="0">
                <a:solidFill>
                  <a:srgbClr val="C00000"/>
                </a:solidFill>
              </a:rPr>
              <a:t> </a:t>
            </a:r>
            <a:r>
              <a:rPr lang="de-DE" sz="2000" dirty="0" err="1">
                <a:solidFill>
                  <a:srgbClr val="C00000"/>
                </a:solidFill>
              </a:rPr>
              <a:t>you</a:t>
            </a:r>
            <a:r>
              <a:rPr lang="de-DE" sz="2000" dirty="0">
                <a:solidFill>
                  <a:srgbClr val="C00000"/>
                </a:solidFill>
              </a:rPr>
              <a:t> </a:t>
            </a:r>
            <a:r>
              <a:rPr lang="de-DE" sz="2000" dirty="0" err="1">
                <a:solidFill>
                  <a:srgbClr val="C00000"/>
                </a:solidFill>
              </a:rPr>
              <a:t>are</a:t>
            </a:r>
            <a:r>
              <a:rPr lang="de-DE" sz="2000" dirty="0">
                <a:solidFill>
                  <a:srgbClr val="C00000"/>
                </a:solidFill>
              </a:rPr>
              <a:t>, </a:t>
            </a:r>
            <a:r>
              <a:rPr lang="de-DE" sz="2000" dirty="0" err="1">
                <a:solidFill>
                  <a:srgbClr val="C00000"/>
                </a:solidFill>
              </a:rPr>
              <a:t>the</a:t>
            </a:r>
            <a:r>
              <a:rPr lang="de-DE" sz="2000" dirty="0">
                <a:solidFill>
                  <a:srgbClr val="C00000"/>
                </a:solidFill>
              </a:rPr>
              <a:t> </a:t>
            </a:r>
            <a:r>
              <a:rPr lang="de-DE" sz="2000" dirty="0" err="1">
                <a:solidFill>
                  <a:srgbClr val="C00000"/>
                </a:solidFill>
              </a:rPr>
              <a:t>slower</a:t>
            </a:r>
            <a:r>
              <a:rPr lang="de-DE" sz="2000" dirty="0">
                <a:solidFill>
                  <a:srgbClr val="C00000"/>
                </a:solidFill>
              </a:rPr>
              <a:t> </a:t>
            </a:r>
            <a:r>
              <a:rPr lang="de-DE" sz="2000" dirty="0" err="1">
                <a:solidFill>
                  <a:srgbClr val="C00000"/>
                </a:solidFill>
              </a:rPr>
              <a:t>you</a:t>
            </a:r>
            <a:r>
              <a:rPr lang="de-DE" sz="2000" dirty="0">
                <a:solidFill>
                  <a:srgbClr val="C00000"/>
                </a:solidFill>
              </a:rPr>
              <a:t> </a:t>
            </a:r>
            <a:r>
              <a:rPr lang="de-DE" sz="2000" dirty="0" err="1">
                <a:solidFill>
                  <a:srgbClr val="C00000"/>
                </a:solidFill>
              </a:rPr>
              <a:t>are</a:t>
            </a:r>
            <a:r>
              <a:rPr lang="de-DE" sz="2000" dirty="0">
                <a:solidFill>
                  <a:srgbClr val="C00000"/>
                </a:solidFill>
              </a:rPr>
              <a:t>. The </a:t>
            </a:r>
            <a:r>
              <a:rPr lang="de-DE" sz="2000" dirty="0" err="1">
                <a:solidFill>
                  <a:srgbClr val="C00000"/>
                </a:solidFill>
              </a:rPr>
              <a:t>stronger</a:t>
            </a:r>
            <a:r>
              <a:rPr lang="de-DE" sz="2000" dirty="0">
                <a:solidFill>
                  <a:srgbClr val="C00000"/>
                </a:solidFill>
              </a:rPr>
              <a:t> </a:t>
            </a:r>
            <a:r>
              <a:rPr lang="de-DE" sz="2000" dirty="0" err="1">
                <a:solidFill>
                  <a:srgbClr val="C00000"/>
                </a:solidFill>
              </a:rPr>
              <a:t>you</a:t>
            </a:r>
            <a:r>
              <a:rPr lang="de-DE" sz="2000" dirty="0">
                <a:solidFill>
                  <a:srgbClr val="C00000"/>
                </a:solidFill>
              </a:rPr>
              <a:t> </a:t>
            </a:r>
            <a:r>
              <a:rPr lang="de-DE" sz="2000" dirty="0" err="1">
                <a:solidFill>
                  <a:srgbClr val="C00000"/>
                </a:solidFill>
              </a:rPr>
              <a:t>are</a:t>
            </a:r>
            <a:r>
              <a:rPr lang="de-DE" sz="2000" dirty="0">
                <a:solidFill>
                  <a:srgbClr val="C00000"/>
                </a:solidFill>
              </a:rPr>
              <a:t>, </a:t>
            </a:r>
            <a:r>
              <a:rPr lang="de-DE" sz="2000" dirty="0" err="1">
                <a:solidFill>
                  <a:srgbClr val="C00000"/>
                </a:solidFill>
              </a:rPr>
              <a:t>the</a:t>
            </a:r>
            <a:r>
              <a:rPr lang="de-DE" sz="2000" dirty="0">
                <a:solidFill>
                  <a:srgbClr val="C00000"/>
                </a:solidFill>
              </a:rPr>
              <a:t> </a:t>
            </a:r>
            <a:r>
              <a:rPr lang="de-DE" sz="2000" dirty="0" err="1">
                <a:solidFill>
                  <a:srgbClr val="C00000"/>
                </a:solidFill>
              </a:rPr>
              <a:t>faster</a:t>
            </a:r>
            <a:r>
              <a:rPr lang="de-DE" sz="2000" dirty="0">
                <a:solidFill>
                  <a:srgbClr val="C00000"/>
                </a:solidFill>
              </a:rPr>
              <a:t> </a:t>
            </a:r>
            <a:r>
              <a:rPr lang="de-DE" sz="2000" dirty="0" err="1">
                <a:solidFill>
                  <a:srgbClr val="C00000"/>
                </a:solidFill>
              </a:rPr>
              <a:t>you</a:t>
            </a:r>
            <a:r>
              <a:rPr lang="de-DE" sz="2000" dirty="0">
                <a:solidFill>
                  <a:srgbClr val="C00000"/>
                </a:solidFill>
              </a:rPr>
              <a:t> </a:t>
            </a:r>
            <a:r>
              <a:rPr lang="de-DE" sz="2000" dirty="0" err="1">
                <a:solidFill>
                  <a:srgbClr val="C00000"/>
                </a:solidFill>
              </a:rPr>
              <a:t>are</a:t>
            </a:r>
            <a:r>
              <a:rPr lang="de-DE" sz="2000" dirty="0">
                <a:solidFill>
                  <a:srgbClr val="C00000"/>
                </a:solidFill>
              </a:rPr>
              <a:t>. Terry </a:t>
            </a:r>
            <a:r>
              <a:rPr lang="de-DE" sz="2000" dirty="0" err="1">
                <a:solidFill>
                  <a:srgbClr val="C00000"/>
                </a:solidFill>
              </a:rPr>
              <a:t>is</a:t>
            </a:r>
            <a:r>
              <a:rPr lang="de-DE" sz="2000" dirty="0">
                <a:solidFill>
                  <a:srgbClr val="C00000"/>
                </a:solidFill>
              </a:rPr>
              <a:t> </a:t>
            </a:r>
            <a:r>
              <a:rPr lang="de-DE" sz="2000" dirty="0" err="1">
                <a:solidFill>
                  <a:srgbClr val="C00000"/>
                </a:solidFill>
              </a:rPr>
              <a:t>funnier</a:t>
            </a:r>
            <a:r>
              <a:rPr lang="de-DE" sz="2000" dirty="0">
                <a:solidFill>
                  <a:srgbClr val="C00000"/>
                </a:solidFill>
              </a:rPr>
              <a:t> </a:t>
            </a:r>
            <a:r>
              <a:rPr lang="de-DE" sz="2000" dirty="0" err="1">
                <a:solidFill>
                  <a:srgbClr val="C00000"/>
                </a:solidFill>
              </a:rPr>
              <a:t>than</a:t>
            </a:r>
            <a:r>
              <a:rPr lang="de-DE" sz="2000" dirty="0">
                <a:solidFill>
                  <a:srgbClr val="C00000"/>
                </a:solidFill>
              </a:rPr>
              <a:t> John. </a:t>
            </a:r>
            <a:r>
              <a:rPr lang="de-DE" sz="2000" dirty="0" err="1">
                <a:solidFill>
                  <a:srgbClr val="C00000"/>
                </a:solidFill>
              </a:rPr>
              <a:t>Therefore</a:t>
            </a:r>
            <a:r>
              <a:rPr lang="de-DE" sz="2000" dirty="0">
                <a:solidFill>
                  <a:srgbClr val="C00000"/>
                </a:solidFill>
              </a:rPr>
              <a:t>, Terry will </a:t>
            </a:r>
            <a:r>
              <a:rPr lang="de-DE" sz="2000" dirty="0" err="1">
                <a:solidFill>
                  <a:srgbClr val="C00000"/>
                </a:solidFill>
              </a:rPr>
              <a:t>be</a:t>
            </a:r>
            <a:r>
              <a:rPr lang="de-DE" sz="2000" dirty="0">
                <a:solidFill>
                  <a:srgbClr val="C00000"/>
                </a:solidFill>
              </a:rPr>
              <a:t> [MASK] </a:t>
            </a:r>
            <a:r>
              <a:rPr lang="de-DE" sz="2000" dirty="0" err="1">
                <a:solidFill>
                  <a:srgbClr val="C00000"/>
                </a:solidFill>
              </a:rPr>
              <a:t>than</a:t>
            </a:r>
            <a:r>
              <a:rPr lang="de-DE" sz="2000" dirty="0">
                <a:solidFill>
                  <a:srgbClr val="C00000"/>
                </a:solidFill>
              </a:rPr>
              <a:t> John. </a:t>
            </a:r>
          </a:p>
          <a:p>
            <a:pPr>
              <a:buFont typeface="Wingdings" panose="05000000000000000000" pitchFamily="2" charset="2"/>
              <a:buChar char="à"/>
            </a:pPr>
            <a:endParaRPr lang="de-DE" sz="20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de-DE" b="1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BCE17C-C9B7-0667-99E8-0FE756111A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One</a:t>
            </a:r>
            <a:r>
              <a:rPr lang="de-DE" dirty="0"/>
              <a:t> last </a:t>
            </a:r>
            <a:r>
              <a:rPr lang="de-DE" dirty="0" err="1"/>
              <a:t>chance</a:t>
            </a:r>
            <a:r>
              <a:rPr lang="de-DE" dirty="0"/>
              <a:t>: </a:t>
            </a:r>
            <a:r>
              <a:rPr lang="de-DE" dirty="0" err="1"/>
              <a:t>Calibration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712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6D724DF-0C96-6F07-0634-C7E4A3680C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26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2E3EA7-3858-09AB-62F8-6210E28514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6400" y="1495071"/>
            <a:ext cx="5343170" cy="4746480"/>
          </a:xfrm>
        </p:spPr>
        <p:txBody>
          <a:bodyPr/>
          <a:lstStyle/>
          <a:p>
            <a:r>
              <a:rPr lang="de-DE" sz="2000" dirty="0"/>
              <a:t>All </a:t>
            </a:r>
            <a:r>
              <a:rPr lang="de-DE" sz="2000" dirty="0" err="1"/>
              <a:t>calibration</a:t>
            </a:r>
            <a:r>
              <a:rPr lang="de-DE" sz="2000" dirty="0"/>
              <a:t> </a:t>
            </a:r>
            <a:r>
              <a:rPr lang="de-DE" sz="2000" dirty="0" err="1"/>
              <a:t>methods</a:t>
            </a:r>
            <a:r>
              <a:rPr lang="de-DE" sz="2000" dirty="0"/>
              <a:t> </a:t>
            </a:r>
            <a:r>
              <a:rPr lang="de-DE" sz="2000" dirty="0" err="1"/>
              <a:t>were</a:t>
            </a:r>
            <a:r>
              <a:rPr lang="de-DE" sz="2000" dirty="0"/>
              <a:t> </a:t>
            </a:r>
            <a:r>
              <a:rPr lang="de-DE" sz="2000" dirty="0" err="1"/>
              <a:t>somewhat</a:t>
            </a:r>
            <a:r>
              <a:rPr lang="de-DE" sz="2000" dirty="0"/>
              <a:t> </a:t>
            </a:r>
            <a:r>
              <a:rPr lang="de-DE" sz="2000" dirty="0" err="1"/>
              <a:t>helpful</a:t>
            </a:r>
            <a:r>
              <a:rPr lang="de-DE" sz="2000" dirty="0"/>
              <a:t>, </a:t>
            </a:r>
            <a:r>
              <a:rPr lang="de-DE" sz="2000" dirty="0" err="1"/>
              <a:t>especially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RoBERTa</a:t>
            </a:r>
            <a:endParaRPr lang="de-DE" sz="2000" dirty="0"/>
          </a:p>
          <a:p>
            <a:r>
              <a:rPr lang="de-DE" sz="2000" dirty="0"/>
              <a:t>BERT and </a:t>
            </a:r>
            <a:r>
              <a:rPr lang="de-DE" sz="2000" dirty="0" err="1"/>
              <a:t>DeBERTA</a:t>
            </a:r>
            <a:r>
              <a:rPr lang="de-DE" sz="2000" dirty="0"/>
              <a:t> perform at </a:t>
            </a:r>
            <a:r>
              <a:rPr lang="de-DE" sz="2000" dirty="0" err="1"/>
              <a:t>chance</a:t>
            </a:r>
            <a:r>
              <a:rPr lang="de-DE" sz="2000" dirty="0"/>
              <a:t> </a:t>
            </a:r>
            <a:r>
              <a:rPr lang="de-DE" sz="2000" dirty="0" err="1"/>
              <a:t>level</a:t>
            </a:r>
            <a:endParaRPr lang="de-DE" sz="2000" dirty="0"/>
          </a:p>
          <a:p>
            <a:r>
              <a:rPr lang="de-DE" sz="2000" dirty="0" err="1"/>
              <a:t>RoBERTa</a:t>
            </a:r>
            <a:r>
              <a:rPr lang="de-DE" sz="2000" dirty="0"/>
              <a:t> </a:t>
            </a:r>
            <a:r>
              <a:rPr lang="de-DE" sz="2000" dirty="0" err="1"/>
              <a:t>gets</a:t>
            </a:r>
            <a:r>
              <a:rPr lang="de-DE" sz="2000" dirty="0"/>
              <a:t> </a:t>
            </a:r>
            <a:r>
              <a:rPr lang="de-DE" sz="2000" dirty="0" err="1"/>
              <a:t>up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70% </a:t>
            </a:r>
            <a:r>
              <a:rPr lang="de-DE" sz="2000" dirty="0" err="1"/>
              <a:t>accuracy</a:t>
            </a:r>
            <a:endParaRPr lang="de-DE" sz="2000" dirty="0"/>
          </a:p>
          <a:p>
            <a:endParaRPr lang="de-DE" sz="2000" dirty="0"/>
          </a:p>
          <a:p>
            <a:pPr marL="0" indent="0">
              <a:buNone/>
            </a:pP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dirty="0" err="1">
                <a:sym typeface="Wingdings" panose="05000000000000000000" pitchFamily="2" charset="2"/>
              </a:rPr>
              <a:t>We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can</a:t>
            </a:r>
            <a:r>
              <a:rPr lang="de-DE" sz="2000" dirty="0">
                <a:sym typeface="Wingdings" panose="05000000000000000000" pitchFamily="2" charset="2"/>
              </a:rPr>
              <a:t> not </a:t>
            </a:r>
            <a:r>
              <a:rPr lang="de-DE" sz="2000" dirty="0" err="1">
                <a:sym typeface="Wingdings" panose="05000000000000000000" pitchFamily="2" charset="2"/>
              </a:rPr>
              <a:t>conclude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that</a:t>
            </a:r>
            <a:r>
              <a:rPr lang="de-DE" sz="2000" dirty="0">
                <a:sym typeface="Wingdings" panose="05000000000000000000" pitchFamily="2" charset="2"/>
              </a:rPr>
              <a:t> PLMs </a:t>
            </a:r>
            <a:r>
              <a:rPr lang="de-DE" sz="2000" dirty="0" err="1">
                <a:sym typeface="Wingdings" panose="05000000000000000000" pitchFamily="2" charset="2"/>
              </a:rPr>
              <a:t>understand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the</a:t>
            </a:r>
            <a:r>
              <a:rPr lang="de-DE" sz="2000" dirty="0">
                <a:sym typeface="Wingdings" panose="05000000000000000000" pitchFamily="2" charset="2"/>
              </a:rPr>
              <a:t> CC</a:t>
            </a:r>
            <a:endParaRPr lang="de-DE" sz="20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85806DF-D7E8-556B-619D-5C1A04C006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Calibrated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E707A80-A859-B00D-4E6E-2480AB1EC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595" y="1803267"/>
            <a:ext cx="6053202" cy="462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86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690DEB-0AAD-1C8B-20E1-F2A597CB80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…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The English </a:t>
            </a:r>
            <a:r>
              <a:rPr lang="de-DE" dirty="0" err="1"/>
              <a:t>Comparative</a:t>
            </a:r>
            <a:r>
              <a:rPr lang="de-DE" dirty="0"/>
              <a:t> </a:t>
            </a:r>
            <a:r>
              <a:rPr lang="de-DE" dirty="0" err="1"/>
              <a:t>Correlative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interesting</a:t>
            </a:r>
            <a:r>
              <a:rPr lang="de-DE" dirty="0"/>
              <a:t> </a:t>
            </a:r>
            <a:r>
              <a:rPr lang="de-DE" dirty="0" err="1"/>
              <a:t>construction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features</a:t>
            </a:r>
            <a:endParaRPr lang="de-DE" dirty="0"/>
          </a:p>
          <a:p>
            <a:r>
              <a:rPr lang="de-DE" dirty="0"/>
              <a:t>PLMs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reliably</a:t>
            </a:r>
            <a:r>
              <a:rPr lang="de-DE" dirty="0"/>
              <a:t> </a:t>
            </a:r>
            <a:r>
              <a:rPr lang="de-DE" dirty="0" err="1"/>
              <a:t>distinguish</a:t>
            </a:r>
            <a:r>
              <a:rPr lang="de-DE" dirty="0"/>
              <a:t> CC </a:t>
            </a:r>
            <a:r>
              <a:rPr lang="de-DE" dirty="0" err="1"/>
              <a:t>sentences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non-CC </a:t>
            </a:r>
            <a:r>
              <a:rPr lang="de-DE" dirty="0" err="1"/>
              <a:t>sentences</a:t>
            </a:r>
            <a:endParaRPr lang="de-DE" dirty="0"/>
          </a:p>
          <a:p>
            <a:r>
              <a:rPr lang="de-DE" dirty="0"/>
              <a:t>PLMS </a:t>
            </a:r>
            <a:r>
              <a:rPr lang="de-DE" dirty="0" err="1"/>
              <a:t>struggly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understand</a:t>
            </a:r>
            <a:r>
              <a:rPr lang="de-DE" dirty="0"/>
              <a:t> and </a:t>
            </a:r>
            <a:r>
              <a:rPr lang="de-DE" dirty="0" err="1"/>
              <a:t>use</a:t>
            </a:r>
            <a:r>
              <a:rPr lang="de-DE" dirty="0"/>
              <a:t> CC </a:t>
            </a:r>
            <a:r>
              <a:rPr lang="de-DE" dirty="0" err="1"/>
              <a:t>meaning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setup</a:t>
            </a:r>
            <a:endParaRPr lang="de-DE" dirty="0"/>
          </a:p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177AE8A-7EDE-B082-F133-6BAD6D0AC9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English </a:t>
            </a:r>
            <a:r>
              <a:rPr lang="de-DE" dirty="0" err="1"/>
              <a:t>Comparative</a:t>
            </a:r>
            <a:r>
              <a:rPr lang="de-DE" dirty="0"/>
              <a:t> </a:t>
            </a:r>
            <a:r>
              <a:rPr lang="de-DE" dirty="0" err="1"/>
              <a:t>Correlative</a:t>
            </a:r>
            <a:r>
              <a:rPr lang="de-DE" dirty="0"/>
              <a:t>: Takeaways</a:t>
            </a:r>
          </a:p>
        </p:txBody>
      </p:sp>
    </p:spTree>
    <p:extLst>
      <p:ext uri="{BB962C8B-B14F-4D97-AF65-F5344CB8AC3E}">
        <p14:creationId xmlns:p14="http://schemas.microsoft.com/office/powerpoint/2010/main" val="22192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5C2C459-464E-8C9E-BCEF-E697D6D860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Probing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i="1" dirty="0"/>
              <a:t>so-</a:t>
            </a:r>
            <a:r>
              <a:rPr lang="de-DE" i="1" dirty="0" err="1"/>
              <a:t>that</a:t>
            </a:r>
            <a:r>
              <a:rPr lang="de-DE" dirty="0"/>
              <a:t> </a:t>
            </a:r>
            <a:r>
              <a:rPr lang="de-DE" dirty="0" err="1"/>
              <a:t>sentences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35377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EECA98C-3833-E12F-40B5-FCB83BB057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29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9EEC13-A0E7-2299-E531-84879367DC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6400" y="498764"/>
            <a:ext cx="5113348" cy="5742787"/>
          </a:xfrm>
        </p:spPr>
        <p:txBody>
          <a:bodyPr/>
          <a:lstStyle/>
          <a:p>
            <a:pPr marL="0" indent="0">
              <a:lnSpc>
                <a:spcPct val="300000"/>
              </a:lnSpc>
              <a:buNone/>
            </a:pPr>
            <a:r>
              <a:rPr lang="de-DE" sz="2800" dirty="0" err="1"/>
              <a:t>Lexically</a:t>
            </a:r>
            <a:r>
              <a:rPr lang="de-DE" sz="2800" dirty="0"/>
              <a:t> </a:t>
            </a:r>
            <a:r>
              <a:rPr lang="de-DE" sz="2800" dirty="0" err="1"/>
              <a:t>Licensed</a:t>
            </a:r>
            <a:r>
              <a:rPr lang="de-DE" sz="2800" dirty="0"/>
              <a:t> (non-</a:t>
            </a:r>
            <a:r>
              <a:rPr lang="de-DE" sz="2800" dirty="0" err="1"/>
              <a:t>causal</a:t>
            </a:r>
            <a:r>
              <a:rPr lang="de-DE" sz="2800" dirty="0"/>
              <a:t>):</a:t>
            </a:r>
          </a:p>
          <a:p>
            <a:pPr marL="0" indent="0">
              <a:lnSpc>
                <a:spcPct val="300000"/>
              </a:lnSpc>
              <a:buNone/>
            </a:pPr>
            <a:r>
              <a:rPr lang="de-DE" sz="2800" dirty="0" err="1"/>
              <a:t>Lexically</a:t>
            </a:r>
            <a:r>
              <a:rPr lang="de-DE" sz="2800" dirty="0"/>
              <a:t> </a:t>
            </a:r>
            <a:r>
              <a:rPr lang="de-DE" sz="2800" dirty="0" err="1"/>
              <a:t>Licensed</a:t>
            </a:r>
            <a:r>
              <a:rPr lang="de-DE" sz="2800" dirty="0"/>
              <a:t> (</a:t>
            </a:r>
            <a:r>
              <a:rPr lang="de-DE" sz="2800" dirty="0" err="1"/>
              <a:t>causal</a:t>
            </a:r>
            <a:r>
              <a:rPr lang="de-DE" sz="2800" dirty="0"/>
              <a:t>):</a:t>
            </a:r>
          </a:p>
          <a:p>
            <a:pPr marL="0" indent="0">
              <a:lnSpc>
                <a:spcPct val="300000"/>
              </a:lnSpc>
              <a:buNone/>
            </a:pPr>
            <a:r>
              <a:rPr lang="de-DE" sz="2800" dirty="0" err="1"/>
              <a:t>Causal</a:t>
            </a:r>
            <a:r>
              <a:rPr lang="de-DE" sz="2800" dirty="0"/>
              <a:t> </a:t>
            </a:r>
            <a:r>
              <a:rPr lang="de-DE" sz="2800" dirty="0" err="1"/>
              <a:t>Excess</a:t>
            </a:r>
            <a:r>
              <a:rPr lang="de-DE" sz="2800" dirty="0"/>
              <a:t> (</a:t>
            </a:r>
            <a:r>
              <a:rPr lang="de-DE" sz="2800" dirty="0" err="1"/>
              <a:t>always</a:t>
            </a:r>
            <a:r>
              <a:rPr lang="de-DE" sz="2800" dirty="0"/>
              <a:t> </a:t>
            </a:r>
            <a:r>
              <a:rPr lang="de-DE" sz="2800" dirty="0" err="1"/>
              <a:t>causal</a:t>
            </a:r>
            <a:r>
              <a:rPr lang="de-DE" sz="2800" dirty="0"/>
              <a:t>):</a:t>
            </a:r>
            <a:endParaRPr lang="en-GB" sz="2800" dirty="0"/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CE329F64-70FE-16E3-8479-4BE2E56554FC}"/>
              </a:ext>
            </a:extLst>
          </p:cNvPr>
          <p:cNvSpPr txBox="1">
            <a:spLocks/>
          </p:cNvSpPr>
          <p:nvPr/>
        </p:nvSpPr>
        <p:spPr>
          <a:xfrm>
            <a:off x="5950934" y="508139"/>
            <a:ext cx="5559747" cy="5742787"/>
          </a:xfrm>
          <a:prstGeom prst="rect">
            <a:avLst/>
          </a:prstGeom>
        </p:spPr>
        <p:txBody>
          <a:bodyPr lIns="0" tIns="0" rIns="0" bIns="0" anchor="ctr"/>
          <a:lstStyle>
            <a:lvl1pPr marL="342900" indent="-342900" algn="l" defTabSz="815557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de-DE" sz="24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300000"/>
              </a:lnSpc>
              <a:buFont typeface="Arial" panose="020B0604020202020204" pitchFamily="34" charset="0"/>
              <a:buNone/>
            </a:pPr>
            <a:r>
              <a:rPr lang="en-GB" sz="2800" dirty="0"/>
              <a:t>I was so certain that I saw you</a:t>
            </a:r>
          </a:p>
          <a:p>
            <a:pPr marL="0" indent="0">
              <a:lnSpc>
                <a:spcPct val="300000"/>
              </a:lnSpc>
              <a:buFont typeface="Arial" panose="020B0604020202020204" pitchFamily="34" charset="0"/>
              <a:buNone/>
            </a:pPr>
            <a:r>
              <a:rPr lang="en-GB" sz="2800" dirty="0"/>
              <a:t>I was so happy that I was freed</a:t>
            </a:r>
          </a:p>
          <a:p>
            <a:pPr marL="0" indent="0">
              <a:lnSpc>
                <a:spcPct val="300000"/>
              </a:lnSpc>
              <a:buFont typeface="Arial" panose="020B0604020202020204" pitchFamily="34" charset="0"/>
              <a:buNone/>
            </a:pPr>
            <a:r>
              <a:rPr lang="en-GB" sz="2800" dirty="0"/>
              <a:t>I was so happy that I cried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67FD9B21-AB53-FEFA-712D-ACD20C1B128F}"/>
              </a:ext>
            </a:extLst>
          </p:cNvPr>
          <p:cNvSpPr/>
          <p:nvPr/>
        </p:nvSpPr>
        <p:spPr>
          <a:xfrm>
            <a:off x="6827728" y="2171089"/>
            <a:ext cx="1651254" cy="513433"/>
          </a:xfrm>
          <a:prstGeom prst="round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4E8187DD-A194-42EA-458B-DD9338C63D10}"/>
              </a:ext>
            </a:extLst>
          </p:cNvPr>
          <p:cNvSpPr/>
          <p:nvPr/>
        </p:nvSpPr>
        <p:spPr>
          <a:xfrm>
            <a:off x="6827729" y="3472601"/>
            <a:ext cx="1504560" cy="513433"/>
          </a:xfrm>
          <a:prstGeom prst="round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92BB762A-873A-7201-D126-A44E82F21055}"/>
              </a:ext>
            </a:extLst>
          </p:cNvPr>
          <p:cNvSpPr/>
          <p:nvPr/>
        </p:nvSpPr>
        <p:spPr>
          <a:xfrm>
            <a:off x="6826239" y="4748029"/>
            <a:ext cx="1504560" cy="513433"/>
          </a:xfrm>
          <a:prstGeom prst="round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99CA7081-F8B3-F48F-8C61-70D5A66DF619}"/>
              </a:ext>
            </a:extLst>
          </p:cNvPr>
          <p:cNvSpPr/>
          <p:nvPr/>
        </p:nvSpPr>
        <p:spPr>
          <a:xfrm>
            <a:off x="8523805" y="2171088"/>
            <a:ext cx="669093" cy="513433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B98F20DB-24D4-D540-F565-CA2201CF14D7}"/>
              </a:ext>
            </a:extLst>
          </p:cNvPr>
          <p:cNvSpPr/>
          <p:nvPr/>
        </p:nvSpPr>
        <p:spPr>
          <a:xfrm>
            <a:off x="8382000" y="3466080"/>
            <a:ext cx="669093" cy="513433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47AF3661-6126-26B5-5435-9408DC33C8E8}"/>
              </a:ext>
            </a:extLst>
          </p:cNvPr>
          <p:cNvSpPr/>
          <p:nvPr/>
        </p:nvSpPr>
        <p:spPr>
          <a:xfrm>
            <a:off x="8396260" y="4759441"/>
            <a:ext cx="669093" cy="502022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654574DE-E401-9E86-616A-FA0B505A2F8D}"/>
              </a:ext>
            </a:extLst>
          </p:cNvPr>
          <p:cNvSpPr/>
          <p:nvPr/>
        </p:nvSpPr>
        <p:spPr>
          <a:xfrm>
            <a:off x="9249537" y="2171087"/>
            <a:ext cx="1537449" cy="51343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B1AB4897-FECA-ED1A-733E-2B1BEF11C753}"/>
              </a:ext>
            </a:extLst>
          </p:cNvPr>
          <p:cNvSpPr/>
          <p:nvPr/>
        </p:nvSpPr>
        <p:spPr>
          <a:xfrm>
            <a:off x="9107732" y="3466079"/>
            <a:ext cx="1825949" cy="51343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9051A335-9788-C51C-3863-6F90E69533FB}"/>
              </a:ext>
            </a:extLst>
          </p:cNvPr>
          <p:cNvSpPr/>
          <p:nvPr/>
        </p:nvSpPr>
        <p:spPr>
          <a:xfrm>
            <a:off x="9129329" y="4757814"/>
            <a:ext cx="1080655" cy="503650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6"/>
              </a:solidFill>
            </a:endParaRPr>
          </a:p>
        </p:txBody>
      </p:sp>
      <p:cxnSp>
        <p:nvCxnSpPr>
          <p:cNvPr id="26" name="Verbinder: gewinkelt 25">
            <a:extLst>
              <a:ext uri="{FF2B5EF4-FFF2-40B4-BE49-F238E27FC236}">
                <a16:creationId xmlns:a16="http://schemas.microsoft.com/office/drawing/2014/main" id="{7A973B99-020E-75FB-7D0C-ECEA99107297}"/>
              </a:ext>
            </a:extLst>
          </p:cNvPr>
          <p:cNvCxnSpPr>
            <a:cxnSpLocks/>
            <a:stCxn id="8" idx="0"/>
            <a:endCxn id="14" idx="0"/>
          </p:cNvCxnSpPr>
          <p:nvPr/>
        </p:nvCxnSpPr>
        <p:spPr>
          <a:xfrm rot="16200000" flipH="1">
            <a:off x="8619195" y="3707352"/>
            <a:ext cx="9785" cy="2091138"/>
          </a:xfrm>
          <a:prstGeom prst="bentConnector3">
            <a:avLst>
              <a:gd name="adj1" fmla="val -1686582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Verbinder: gewinkelt 28">
            <a:extLst>
              <a:ext uri="{FF2B5EF4-FFF2-40B4-BE49-F238E27FC236}">
                <a16:creationId xmlns:a16="http://schemas.microsoft.com/office/drawing/2014/main" id="{A98AF2CC-9F71-0DC1-3A7C-1E712AA9B256}"/>
              </a:ext>
            </a:extLst>
          </p:cNvPr>
          <p:cNvCxnSpPr>
            <a:cxnSpLocks/>
            <a:stCxn id="13" idx="0"/>
            <a:endCxn id="7" idx="0"/>
          </p:cNvCxnSpPr>
          <p:nvPr/>
        </p:nvCxnSpPr>
        <p:spPr>
          <a:xfrm rot="16200000" flipH="1" flipV="1">
            <a:off x="8797097" y="2248991"/>
            <a:ext cx="6522" cy="2440698"/>
          </a:xfrm>
          <a:prstGeom prst="bentConnector3">
            <a:avLst>
              <a:gd name="adj1" fmla="val -2830297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8FB4C1E6-4A65-043F-07D8-EC79C3052662}"/>
              </a:ext>
            </a:extLst>
          </p:cNvPr>
          <p:cNvSpPr txBox="1"/>
          <p:nvPr/>
        </p:nvSpPr>
        <p:spPr>
          <a:xfrm>
            <a:off x="7527909" y="2914524"/>
            <a:ext cx="2293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chemeClr val="bg2"/>
                </a:solidFill>
              </a:rPr>
              <a:t>causality</a:t>
            </a:r>
            <a:endParaRPr lang="en-GB" b="1" dirty="0">
              <a:solidFill>
                <a:schemeClr val="bg2"/>
              </a:solidFill>
            </a:endParaRP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46AF060E-062C-24C3-B6FF-AC18AA1694E3}"/>
              </a:ext>
            </a:extLst>
          </p:cNvPr>
          <p:cNvSpPr txBox="1"/>
          <p:nvPr/>
        </p:nvSpPr>
        <p:spPr>
          <a:xfrm>
            <a:off x="7569879" y="4198923"/>
            <a:ext cx="2293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chemeClr val="bg2"/>
                </a:solidFill>
              </a:rPr>
              <a:t>causality</a:t>
            </a:r>
            <a:endParaRPr lang="en-GB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551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9891237-618D-64CB-62CE-0EEB369D83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‚</a:t>
            </a:r>
            <a:r>
              <a:rPr lang="de-DE" dirty="0" err="1"/>
              <a:t>She</a:t>
            </a:r>
            <a:r>
              <a:rPr lang="de-DE" dirty="0"/>
              <a:t> </a:t>
            </a:r>
            <a:r>
              <a:rPr lang="de-DE" dirty="0" err="1"/>
              <a:t>sneezed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foam</a:t>
            </a:r>
            <a:r>
              <a:rPr lang="de-DE" dirty="0"/>
              <a:t> off her </a:t>
            </a:r>
            <a:r>
              <a:rPr lang="de-DE" dirty="0" err="1"/>
              <a:t>cappuccino</a:t>
            </a:r>
            <a:r>
              <a:rPr lang="de-DE" dirty="0"/>
              <a:t>.‘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046DF2C-500B-F41B-EADE-3039CA4C2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73" y="3217225"/>
            <a:ext cx="7289162" cy="219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125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8A7C9B0-6399-14AB-C395-024582C3E7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Comparative</a:t>
            </a:r>
            <a:r>
              <a:rPr lang="de-DE" dirty="0"/>
              <a:t> </a:t>
            </a:r>
            <a:r>
              <a:rPr lang="de-DE" dirty="0" err="1"/>
              <a:t>Correlative</a:t>
            </a:r>
            <a:r>
              <a:rPr lang="de-DE" dirty="0"/>
              <a:t> </a:t>
            </a:r>
            <a:r>
              <a:rPr lang="de-DE" dirty="0" err="1"/>
              <a:t>study</a:t>
            </a:r>
            <a:r>
              <a:rPr lang="de-DE" dirty="0"/>
              <a:t>: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distinguish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instances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construction</a:t>
            </a:r>
            <a:r>
              <a:rPr lang="de-DE" dirty="0"/>
              <a:t> and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sentences</a:t>
            </a:r>
            <a:endParaRPr lang="de-DE" dirty="0"/>
          </a:p>
          <a:p>
            <a:pPr marL="0" indent="0">
              <a:buNone/>
            </a:pPr>
            <a:r>
              <a:rPr lang="de-DE" b="1" dirty="0" err="1"/>
              <a:t>Crucial</a:t>
            </a:r>
            <a:r>
              <a:rPr lang="de-DE" b="1" dirty="0"/>
              <a:t> </a:t>
            </a:r>
            <a:r>
              <a:rPr lang="de-DE" b="1" dirty="0" err="1"/>
              <a:t>Differences</a:t>
            </a:r>
            <a:endParaRPr lang="de-DE" b="1" dirty="0"/>
          </a:p>
          <a:p>
            <a:r>
              <a:rPr lang="de-DE" dirty="0"/>
              <a:t>The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sentences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also an </a:t>
            </a:r>
            <a:r>
              <a:rPr lang="de-DE" dirty="0" err="1"/>
              <a:t>interesting</a:t>
            </a:r>
            <a:r>
              <a:rPr lang="de-DE" dirty="0"/>
              <a:t> </a:t>
            </a:r>
            <a:r>
              <a:rPr lang="de-DE" dirty="0" err="1"/>
              <a:t>construction</a:t>
            </a:r>
            <a:r>
              <a:rPr lang="de-DE" dirty="0"/>
              <a:t>! (</a:t>
            </a:r>
            <a:r>
              <a:rPr lang="de-DE" dirty="0" err="1"/>
              <a:t>very</a:t>
            </a:r>
            <a:r>
              <a:rPr lang="de-DE" dirty="0"/>
              <a:t> rare)</a:t>
            </a:r>
          </a:p>
          <a:p>
            <a:r>
              <a:rPr lang="de-DE" dirty="0" err="1"/>
              <a:t>Distinguishing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purely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world</a:t>
            </a:r>
            <a:r>
              <a:rPr lang="de-DE" dirty="0"/>
              <a:t> </a:t>
            </a:r>
            <a:r>
              <a:rPr lang="de-DE" dirty="0" err="1"/>
              <a:t>knowledge</a:t>
            </a:r>
            <a:r>
              <a:rPr lang="de-DE" dirty="0"/>
              <a:t> and not on </a:t>
            </a:r>
            <a:r>
              <a:rPr lang="de-DE" dirty="0" err="1"/>
              <a:t>syntactic</a:t>
            </a:r>
            <a:r>
              <a:rPr lang="de-DE" dirty="0"/>
              <a:t> </a:t>
            </a:r>
            <a:r>
              <a:rPr lang="de-DE" dirty="0" err="1"/>
              <a:t>features</a:t>
            </a:r>
            <a:endParaRPr lang="de-DE" dirty="0"/>
          </a:p>
          <a:p>
            <a:r>
              <a:rPr lang="de-DE" dirty="0" err="1"/>
              <a:t>Examples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all </a:t>
            </a:r>
            <a:r>
              <a:rPr lang="de-DE" dirty="0" err="1"/>
              <a:t>from</a:t>
            </a:r>
            <a:r>
              <a:rPr lang="de-DE" dirty="0"/>
              <a:t> a </a:t>
            </a:r>
            <a:r>
              <a:rPr lang="de-DE" dirty="0" err="1"/>
              <a:t>corpus</a:t>
            </a:r>
            <a:r>
              <a:rPr lang="de-DE" dirty="0"/>
              <a:t> and </a:t>
            </a:r>
            <a:r>
              <a:rPr lang="de-DE" dirty="0" err="1"/>
              <a:t>that‘s</a:t>
            </a:r>
            <a:r>
              <a:rPr lang="de-DE" dirty="0"/>
              <a:t> ok: </a:t>
            </a:r>
            <a:r>
              <a:rPr lang="de-DE" dirty="0" err="1"/>
              <a:t>humans</a:t>
            </a:r>
            <a:r>
              <a:rPr lang="de-DE" dirty="0"/>
              <a:t> also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adjectives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classify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2F6C81-55AA-EFAE-F570-0728B6F200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Probing</a:t>
            </a:r>
            <a:r>
              <a:rPr lang="de-DE" dirty="0"/>
              <a:t> </a:t>
            </a:r>
            <a:r>
              <a:rPr lang="de-DE" dirty="0" err="1"/>
              <a:t>Idea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439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D3F9123-488D-3A9F-B185-448B06D851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31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F71584-FC4E-69D9-4B35-AC782AC2FA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6400" y="4576889"/>
            <a:ext cx="11363744" cy="1664661"/>
          </a:xfrm>
        </p:spPr>
        <p:txBody>
          <a:bodyPr/>
          <a:lstStyle/>
          <a:p>
            <a:r>
              <a:rPr lang="de-DE" dirty="0"/>
              <a:t>F1 </a:t>
            </a:r>
            <a:r>
              <a:rPr lang="de-DE" dirty="0" err="1"/>
              <a:t>scores</a:t>
            </a:r>
            <a:r>
              <a:rPr lang="de-DE" dirty="0"/>
              <a:t> </a:t>
            </a:r>
            <a:r>
              <a:rPr lang="de-DE" dirty="0" err="1"/>
              <a:t>quickly</a:t>
            </a:r>
            <a:r>
              <a:rPr lang="de-DE" dirty="0"/>
              <a:t> </a:t>
            </a:r>
            <a:r>
              <a:rPr lang="de-DE" dirty="0" err="1"/>
              <a:t>rise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majority</a:t>
            </a:r>
            <a:r>
              <a:rPr lang="de-DE" dirty="0"/>
              <a:t> </a:t>
            </a:r>
            <a:r>
              <a:rPr lang="de-DE" dirty="0" err="1"/>
              <a:t>baseline</a:t>
            </a:r>
            <a:endParaRPr lang="de-DE" dirty="0"/>
          </a:p>
          <a:p>
            <a:r>
              <a:rPr lang="de-DE" dirty="0"/>
              <a:t>But: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baselines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„so“ and „</a:t>
            </a:r>
            <a:r>
              <a:rPr lang="de-DE" dirty="0" err="1"/>
              <a:t>that</a:t>
            </a:r>
            <a:r>
              <a:rPr lang="de-DE" dirty="0"/>
              <a:t>“ </a:t>
            </a:r>
            <a:r>
              <a:rPr lang="de-DE" dirty="0" err="1"/>
              <a:t>markers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97% </a:t>
            </a:r>
            <a:r>
              <a:rPr lang="de-DE" dirty="0" err="1"/>
              <a:t>accuracy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77D1FF9-2101-A135-6D33-A2169B3382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So-</a:t>
            </a:r>
            <a:r>
              <a:rPr lang="de-DE" dirty="0" err="1"/>
              <a:t>That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A9F5B84-833D-4E17-5F7D-03CFF7C41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56" y="1258483"/>
            <a:ext cx="9633438" cy="343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4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31AAE3-B195-28CB-3190-A4BCBBA89A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Additional </a:t>
            </a:r>
            <a:r>
              <a:rPr lang="de-DE" dirty="0" err="1"/>
              <a:t>dataset</a:t>
            </a:r>
            <a:r>
              <a:rPr lang="de-DE" dirty="0"/>
              <a:t>: </a:t>
            </a:r>
            <a:r>
              <a:rPr lang="de-DE" dirty="0" err="1"/>
              <a:t>Either-Or</a:t>
            </a:r>
            <a:r>
              <a:rPr lang="de-DE" dirty="0"/>
              <a:t>, </a:t>
            </a:r>
            <a:r>
              <a:rPr lang="de-DE" dirty="0" err="1"/>
              <a:t>true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accidental</a:t>
            </a:r>
            <a:r>
              <a:rPr lang="de-DE" dirty="0"/>
              <a:t> </a:t>
            </a:r>
            <a:r>
              <a:rPr lang="de-DE" dirty="0" err="1"/>
              <a:t>usage</a:t>
            </a:r>
            <a:r>
              <a:rPr lang="de-DE" dirty="0"/>
              <a:t>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✅ </a:t>
            </a:r>
            <a:r>
              <a:rPr lang="en-US" dirty="0"/>
              <a:t>Either the elephants were ferried</a:t>
            </a:r>
            <a:r>
              <a:rPr lang="de-DE" dirty="0"/>
              <a:t> </a:t>
            </a:r>
            <a:r>
              <a:rPr lang="en-US" dirty="0"/>
              <a:t>across on rafts covered by dirt, or they swam 311 across.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❌No red flags have 313 emerged about either party in the inquiries 314 conducted formally or informally.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097F3D8-1058-02FB-2ABA-AF59E602FF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Additional Construction: </a:t>
            </a:r>
            <a:r>
              <a:rPr lang="de-DE" dirty="0" err="1"/>
              <a:t>Either-Or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902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1C6C38D-4E0D-B50A-45C9-EC15049103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6400" y="1495071"/>
            <a:ext cx="5108240" cy="4746480"/>
          </a:xfrm>
        </p:spPr>
        <p:txBody>
          <a:bodyPr/>
          <a:lstStyle/>
          <a:p>
            <a:r>
              <a:rPr lang="de-DE" sz="2000" dirty="0"/>
              <a:t>Performance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fairly</a:t>
            </a:r>
            <a:r>
              <a:rPr lang="de-DE" sz="2000" dirty="0"/>
              <a:t> high </a:t>
            </a:r>
            <a:r>
              <a:rPr lang="de-DE" sz="2000" dirty="0" err="1"/>
              <a:t>fairly</a:t>
            </a:r>
            <a:r>
              <a:rPr lang="de-DE" sz="2000" dirty="0"/>
              <a:t> </a:t>
            </a:r>
            <a:r>
              <a:rPr lang="de-DE" sz="2000" dirty="0" err="1"/>
              <a:t>quickly</a:t>
            </a:r>
            <a:endParaRPr lang="de-DE" sz="2000" dirty="0"/>
          </a:p>
          <a:p>
            <a:r>
              <a:rPr lang="de-DE" sz="2000" dirty="0" err="1"/>
              <a:t>No</a:t>
            </a:r>
            <a:r>
              <a:rPr lang="de-DE" sz="2000" dirty="0"/>
              <a:t> easy </a:t>
            </a:r>
            <a:r>
              <a:rPr lang="de-DE" sz="2000" dirty="0" err="1"/>
              <a:t>way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using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presence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a </a:t>
            </a:r>
            <a:r>
              <a:rPr lang="de-DE" sz="2000" dirty="0" err="1"/>
              <a:t>word</a:t>
            </a:r>
            <a:r>
              <a:rPr lang="de-DE" sz="2000" dirty="0"/>
              <a:t>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dirty="0" err="1">
                <a:sym typeface="Wingdings" panose="05000000000000000000" pitchFamily="2" charset="2"/>
              </a:rPr>
              <a:t>summed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up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static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embeddings</a:t>
            </a:r>
            <a:r>
              <a:rPr lang="de-DE" sz="2000" dirty="0">
                <a:sym typeface="Wingdings" panose="05000000000000000000" pitchFamily="2" charset="2"/>
              </a:rPr>
              <a:t> perform at </a:t>
            </a:r>
            <a:r>
              <a:rPr lang="de-DE" sz="2000" dirty="0" err="1">
                <a:sym typeface="Wingdings" panose="05000000000000000000" pitchFamily="2" charset="2"/>
              </a:rPr>
              <a:t>baseline</a:t>
            </a: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err="1">
                <a:sym typeface="Wingdings" panose="05000000000000000000" pitchFamily="2" charset="2"/>
              </a:rPr>
              <a:t>level</a:t>
            </a:r>
            <a:endParaRPr lang="de-DE" sz="20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5378A40-E233-3D90-030D-922480563A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Either-Or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77D76B4-0803-4148-0E4C-863BD4A51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640" y="1407214"/>
            <a:ext cx="6591287" cy="492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1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E764D91-37B7-2EAF-E308-C71D2B9EF0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34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45F0791-B986-D69F-CA2F-30C5D87BEE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6400" y="4249271"/>
            <a:ext cx="11363744" cy="1992280"/>
          </a:xfrm>
        </p:spPr>
        <p:txBody>
          <a:bodyPr/>
          <a:lstStyle/>
          <a:p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causal</a:t>
            </a:r>
            <a:r>
              <a:rPr lang="de-DE" dirty="0"/>
              <a:t> </a:t>
            </a:r>
            <a:r>
              <a:rPr lang="de-DE" dirty="0" err="1"/>
              <a:t>relationship</a:t>
            </a:r>
            <a:r>
              <a:rPr lang="de-DE" dirty="0"/>
              <a:t> explicit in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ways</a:t>
            </a:r>
            <a:endParaRPr lang="de-DE" dirty="0"/>
          </a:p>
          <a:p>
            <a:r>
              <a:rPr lang="de-DE" dirty="0"/>
              <a:t>Ask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and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false</a:t>
            </a:r>
            <a:r>
              <a:rPr lang="de-DE" dirty="0"/>
              <a:t>,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premise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AA169FC-D4D8-3CC9-33B7-F5E4DC6682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Usage-based</a:t>
            </a:r>
            <a:r>
              <a:rPr lang="de-DE" dirty="0"/>
              <a:t> </a:t>
            </a:r>
            <a:r>
              <a:rPr lang="de-DE" dirty="0" err="1"/>
              <a:t>Probing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GPT-3, BLOOM and OPT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382C950-0788-DB4B-AD3E-18462CE3C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00" y="1760665"/>
            <a:ext cx="11251521" cy="213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060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DD5E43C-3FF6-3721-D60C-D9D7BB9E5D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6400" y="3814075"/>
            <a:ext cx="11363744" cy="2427476"/>
          </a:xfrm>
        </p:spPr>
        <p:txBody>
          <a:bodyPr/>
          <a:lstStyle/>
          <a:p>
            <a:r>
              <a:rPr lang="de-DE" dirty="0"/>
              <a:t>BLOOM and OPT </a:t>
            </a:r>
            <a:r>
              <a:rPr lang="de-DE" dirty="0" err="1"/>
              <a:t>answer</a:t>
            </a:r>
            <a:r>
              <a:rPr lang="de-DE" dirty="0"/>
              <a:t> True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time</a:t>
            </a:r>
          </a:p>
          <a:p>
            <a:r>
              <a:rPr lang="de-DE" dirty="0"/>
              <a:t>GPT-3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give</a:t>
            </a:r>
            <a:r>
              <a:rPr lang="de-DE" dirty="0"/>
              <a:t> </a:t>
            </a:r>
            <a:r>
              <a:rPr lang="de-DE" dirty="0" err="1"/>
              <a:t>balanced</a:t>
            </a:r>
            <a:r>
              <a:rPr lang="de-DE" dirty="0"/>
              <a:t> </a:t>
            </a:r>
            <a:r>
              <a:rPr lang="de-DE" dirty="0" err="1"/>
              <a:t>answers</a:t>
            </a:r>
            <a:r>
              <a:rPr lang="de-DE" dirty="0"/>
              <a:t> but </a:t>
            </a:r>
            <a:r>
              <a:rPr lang="de-DE" dirty="0" err="1"/>
              <a:t>are</a:t>
            </a:r>
            <a:r>
              <a:rPr lang="de-DE" dirty="0"/>
              <a:t> also not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accurate</a:t>
            </a:r>
            <a:endParaRPr lang="de-DE" dirty="0"/>
          </a:p>
          <a:p>
            <a:r>
              <a:rPr lang="de-DE" dirty="0" err="1"/>
              <a:t>Calibration</a:t>
            </a:r>
            <a:r>
              <a:rPr lang="de-DE" dirty="0"/>
              <a:t> hurts all </a:t>
            </a:r>
            <a:r>
              <a:rPr lang="de-DE" dirty="0" err="1"/>
              <a:t>performances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B7D47EE-9C51-2827-7E22-754F5B09F1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Usage-based</a:t>
            </a:r>
            <a:r>
              <a:rPr lang="de-DE" dirty="0"/>
              <a:t> </a:t>
            </a:r>
            <a:r>
              <a:rPr lang="de-DE" dirty="0" err="1"/>
              <a:t>Probing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AB9203B-1A9C-3AB3-1C82-A9E8070F2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00" y="1362939"/>
            <a:ext cx="10596282" cy="221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39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66C5B96-3380-F629-9FAE-7E1261AB07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…</a:t>
            </a:r>
          </a:p>
          <a:p>
            <a:r>
              <a:rPr lang="de-DE" dirty="0" err="1"/>
              <a:t>Collected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annotated</a:t>
            </a:r>
            <a:r>
              <a:rPr lang="de-DE" dirty="0"/>
              <a:t> </a:t>
            </a:r>
            <a:r>
              <a:rPr lang="de-DE" dirty="0" err="1"/>
              <a:t>corpora</a:t>
            </a:r>
            <a:r>
              <a:rPr lang="de-DE" dirty="0"/>
              <a:t>: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so-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sentences</a:t>
            </a:r>
            <a:r>
              <a:rPr lang="de-DE" dirty="0"/>
              <a:t> and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either-or</a:t>
            </a:r>
            <a:r>
              <a:rPr lang="de-DE" dirty="0"/>
              <a:t> </a:t>
            </a:r>
            <a:r>
              <a:rPr lang="de-DE" dirty="0" err="1"/>
              <a:t>sentences</a:t>
            </a:r>
            <a:endParaRPr lang="de-DE" dirty="0"/>
          </a:p>
          <a:p>
            <a:r>
              <a:rPr lang="de-DE" dirty="0" err="1"/>
              <a:t>Tested</a:t>
            </a:r>
            <a:r>
              <a:rPr lang="de-DE" dirty="0"/>
              <a:t> </a:t>
            </a:r>
            <a:r>
              <a:rPr lang="de-DE" dirty="0" err="1"/>
              <a:t>RoBERTa</a:t>
            </a:r>
            <a:r>
              <a:rPr lang="de-DE" dirty="0"/>
              <a:t> and </a:t>
            </a:r>
            <a:r>
              <a:rPr lang="de-DE" dirty="0" err="1"/>
              <a:t>fasttext</a:t>
            </a:r>
            <a:r>
              <a:rPr lang="de-DE" dirty="0"/>
              <a:t> </a:t>
            </a:r>
            <a:r>
              <a:rPr lang="de-DE" dirty="0" err="1"/>
              <a:t>embeddings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probing</a:t>
            </a:r>
            <a:r>
              <a:rPr lang="de-DE" dirty="0"/>
              <a:t> </a:t>
            </a:r>
            <a:r>
              <a:rPr lang="de-DE" dirty="0" err="1"/>
              <a:t>classifiers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whether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distinguish</a:t>
            </a:r>
            <a:r>
              <a:rPr lang="de-DE" dirty="0"/>
              <a:t> </a:t>
            </a:r>
            <a:r>
              <a:rPr lang="de-DE" dirty="0" err="1"/>
              <a:t>similar-looking</a:t>
            </a:r>
            <a:r>
              <a:rPr lang="de-DE" dirty="0"/>
              <a:t> </a:t>
            </a:r>
            <a:r>
              <a:rPr lang="de-DE" dirty="0" err="1"/>
              <a:t>constructions</a:t>
            </a:r>
            <a:endParaRPr lang="de-DE" dirty="0"/>
          </a:p>
          <a:p>
            <a:r>
              <a:rPr lang="de-DE" dirty="0" err="1"/>
              <a:t>Asked</a:t>
            </a:r>
            <a:r>
              <a:rPr lang="de-DE" dirty="0"/>
              <a:t> large prompt-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so-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sentences</a:t>
            </a:r>
            <a:endParaRPr lang="de-DE" dirty="0"/>
          </a:p>
          <a:p>
            <a:r>
              <a:rPr lang="de-DE" dirty="0" err="1"/>
              <a:t>Found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can‘t</a:t>
            </a:r>
            <a:r>
              <a:rPr lang="de-DE" dirty="0"/>
              <a:t> </a:t>
            </a:r>
            <a:r>
              <a:rPr lang="de-DE" dirty="0" err="1"/>
              <a:t>conclusively</a:t>
            </a:r>
            <a:r>
              <a:rPr lang="de-DE" dirty="0"/>
              <a:t> </a:t>
            </a:r>
            <a:r>
              <a:rPr lang="de-DE" dirty="0" err="1"/>
              <a:t>say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handle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constructions</a:t>
            </a:r>
            <a:endParaRPr lang="de-DE" dirty="0"/>
          </a:p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3A3CFE5-A133-89A0-92F6-5DFB6AFDAD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Takeaways</a:t>
            </a:r>
          </a:p>
        </p:txBody>
      </p:sp>
    </p:spTree>
    <p:extLst>
      <p:ext uri="{BB962C8B-B14F-4D97-AF65-F5344CB8AC3E}">
        <p14:creationId xmlns:p14="http://schemas.microsoft.com/office/powerpoint/2010/main" val="335116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736211C-8258-901D-6676-AB21668A10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Future Work: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and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probing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629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34878D3-F5C2-4445-A1FD-7A71AC7CBF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38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C6190B1-D2F4-6B8F-2C99-B7DDAA8A4D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CxG-</a:t>
            </a:r>
            <a:r>
              <a:rPr lang="de-DE" dirty="0" err="1">
                <a:sym typeface="Wingdings" panose="05000000000000000000" pitchFamily="2" charset="2"/>
              </a:rPr>
              <a:t>based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probing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requires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manual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focus</a:t>
            </a:r>
            <a:r>
              <a:rPr lang="de-DE" dirty="0">
                <a:sym typeface="Wingdings" panose="05000000000000000000" pitchFamily="2" charset="2"/>
              </a:rPr>
              <a:t> on </a:t>
            </a:r>
            <a:r>
              <a:rPr lang="de-DE" dirty="0" err="1">
                <a:sym typeface="Wingdings" panose="05000000000000000000" pitchFamily="2" charset="2"/>
              </a:rPr>
              <a:t>certain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constructions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groups</a:t>
            </a:r>
            <a:r>
              <a:rPr lang="de-DE" dirty="0">
                <a:sym typeface="Wingdings" panose="05000000000000000000" pitchFamily="2" charset="2"/>
              </a:rPr>
              <a:t>), and </a:t>
            </a:r>
            <a:r>
              <a:rPr lang="de-DE" dirty="0" err="1">
                <a:sym typeface="Wingdings" panose="05000000000000000000" pitchFamily="2" charset="2"/>
              </a:rPr>
              <a:t>specific</a:t>
            </a:r>
            <a:r>
              <a:rPr lang="de-DE" dirty="0">
                <a:sym typeface="Wingdings" panose="05000000000000000000" pitchFamily="2" charset="2"/>
              </a:rPr>
              <a:t> experimental design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Test </a:t>
            </a:r>
            <a:r>
              <a:rPr lang="de-DE" dirty="0" err="1">
                <a:sym typeface="Wingdings" panose="05000000000000000000" pitchFamily="2" charset="2"/>
              </a:rPr>
              <a:t>corpora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had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automatically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collected</a:t>
            </a:r>
            <a:r>
              <a:rPr lang="de-DE" dirty="0">
                <a:sym typeface="Wingdings" panose="05000000000000000000" pitchFamily="2" charset="2"/>
              </a:rPr>
              <a:t> and </a:t>
            </a:r>
            <a:r>
              <a:rPr lang="de-DE" dirty="0" err="1">
                <a:sym typeface="Wingdings" panose="05000000000000000000" pitchFamily="2" charset="2"/>
              </a:rPr>
              <a:t>annotated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hand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generated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artificially</a:t>
            </a:r>
            <a:endParaRPr lang="de-DE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Overarching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results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are</a:t>
            </a:r>
            <a:r>
              <a:rPr lang="de-DE" dirty="0">
                <a:sym typeface="Wingdings" panose="05000000000000000000" pitchFamily="2" charset="2"/>
              </a:rPr>
              <a:t> negative: </a:t>
            </a:r>
            <a:r>
              <a:rPr lang="de-DE" dirty="0" err="1">
                <a:sym typeface="Wingdings" panose="05000000000000000000" pitchFamily="2" charset="2"/>
              </a:rPr>
              <a:t>it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seems</a:t>
            </a:r>
            <a:r>
              <a:rPr lang="de-DE" dirty="0">
                <a:sym typeface="Wingdings" panose="05000000000000000000" pitchFamily="2" charset="2"/>
              </a:rPr>
              <a:t> like </a:t>
            </a:r>
            <a:r>
              <a:rPr lang="de-DE" dirty="0" err="1">
                <a:sym typeface="Wingdings" panose="05000000000000000000" pitchFamily="2" charset="2"/>
              </a:rPr>
              <a:t>constructions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pose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problem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many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language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models</a:t>
            </a:r>
            <a:r>
              <a:rPr lang="de-DE" dirty="0">
                <a:sym typeface="Wingdings" panose="05000000000000000000" pitchFamily="2" charset="2"/>
              </a:rPr>
              <a:t> 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2976E47-117B-83D1-AA79-783DCA47F3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learned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experimental </a:t>
            </a:r>
            <a:r>
              <a:rPr lang="de-DE" dirty="0" err="1"/>
              <a:t>work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6416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7DA60D-5B0F-C4C5-F9C7-1E78A17478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Develop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constructions</a:t>
            </a:r>
            <a:r>
              <a:rPr lang="de-DE" dirty="0"/>
              <a:t> at </a:t>
            </a:r>
            <a:r>
              <a:rPr lang="de-DE" dirty="0" err="1"/>
              <a:t>once</a:t>
            </a:r>
            <a:endParaRPr lang="de-DE" dirty="0"/>
          </a:p>
          <a:p>
            <a:r>
              <a:rPr lang="de-DE" dirty="0"/>
              <a:t>Find </a:t>
            </a:r>
            <a:r>
              <a:rPr lang="de-DE" dirty="0" err="1"/>
              <a:t>lists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constructions</a:t>
            </a:r>
            <a:r>
              <a:rPr lang="de-DE" dirty="0"/>
              <a:t> (</a:t>
            </a:r>
            <a:r>
              <a:rPr lang="de-DE" dirty="0" err="1"/>
              <a:t>constructicons</a:t>
            </a:r>
            <a:r>
              <a:rPr lang="de-DE" dirty="0"/>
              <a:t>)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compiled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linguists</a:t>
            </a:r>
            <a:r>
              <a:rPr lang="de-DE" dirty="0"/>
              <a:t> and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them</a:t>
            </a:r>
            <a:endParaRPr lang="de-DE" dirty="0"/>
          </a:p>
          <a:p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definitive </a:t>
            </a:r>
            <a:r>
              <a:rPr lang="de-DE" dirty="0" err="1"/>
              <a:t>statements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gaps</a:t>
            </a:r>
            <a:r>
              <a:rPr lang="de-DE" dirty="0"/>
              <a:t> in LMs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87705F8-8774-96CB-1795-17E346B9F7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do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do?</a:t>
            </a:r>
          </a:p>
        </p:txBody>
      </p:sp>
    </p:spTree>
    <p:extLst>
      <p:ext uri="{BB962C8B-B14F-4D97-AF65-F5344CB8AC3E}">
        <p14:creationId xmlns:p14="http://schemas.microsoft.com/office/powerpoint/2010/main" val="46141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Google Translate: So lassen sich Webseiten vollständig übersetzen und in  einer anderen Sprache nutzen - GWB">
            <a:extLst>
              <a:ext uri="{FF2B5EF4-FFF2-40B4-BE49-F238E27FC236}">
                <a16:creationId xmlns:a16="http://schemas.microsoft.com/office/drawing/2014/main" id="{00B41CA3-FD79-49B6-0F42-3951619EC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819" y="2361051"/>
            <a:ext cx="3450999" cy="181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9CCF904-4319-9E05-3074-ECA830247F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4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77DF6DA-0F70-2EE0-8A75-BAFFCF9820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6400" y="1495071"/>
            <a:ext cx="7632565" cy="4746480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❌Sie nieste den Schaum von ihrem Cappuccino.</a:t>
            </a:r>
          </a:p>
          <a:p>
            <a:pPr marL="0" indent="0">
              <a:buNone/>
            </a:pPr>
            <a:r>
              <a:rPr lang="nl-NL" dirty="0"/>
              <a:t>❌Ze niesde het schuim van haar cappuccino.</a:t>
            </a:r>
          </a:p>
          <a:p>
            <a:pPr marL="0" indent="0">
              <a:buNone/>
            </a:pPr>
            <a:r>
              <a:rPr lang="fr-FR" dirty="0"/>
              <a:t>❌Elle a éternué la mousse de son cappuccino.</a:t>
            </a:r>
          </a:p>
          <a:p>
            <a:pPr marL="0" indent="0">
              <a:buNone/>
            </a:pPr>
            <a:r>
              <a:rPr lang="es-ES" dirty="0"/>
              <a:t>❌Estornudó la espuma de su capuchino.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6F21804-2934-89D3-B7A5-CF89F7BDB7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ask</a:t>
            </a:r>
            <a:r>
              <a:rPr lang="de-DE" dirty="0"/>
              <a:t> </a:t>
            </a:r>
            <a:r>
              <a:rPr lang="de-DE" dirty="0" err="1"/>
              <a:t>DeepL</a:t>
            </a:r>
            <a:r>
              <a:rPr lang="de-DE" dirty="0"/>
              <a:t> and Google </a:t>
            </a:r>
            <a:r>
              <a:rPr lang="de-DE" dirty="0" err="1"/>
              <a:t>Translate</a:t>
            </a:r>
            <a:r>
              <a:rPr lang="de-DE" dirty="0"/>
              <a:t>!</a:t>
            </a:r>
          </a:p>
        </p:txBody>
      </p:sp>
      <p:pic>
        <p:nvPicPr>
          <p:cNvPr id="2050" name="Picture 2" descr="DeepL Translator - Wikipedia">
            <a:extLst>
              <a:ext uri="{FF2B5EF4-FFF2-40B4-BE49-F238E27FC236}">
                <a16:creationId xmlns:a16="http://schemas.microsoft.com/office/drawing/2014/main" id="{B7098B02-9B9F-CD14-E634-A37E6EBE3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561" y="4171477"/>
            <a:ext cx="2741293" cy="97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00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49D6DA1-B55D-E4DE-2F7D-0A631A4CA4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40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C1C9DF3-9779-891D-4C41-859F8CB63B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Exploiting</a:t>
            </a:r>
            <a:r>
              <a:rPr lang="de-DE" dirty="0"/>
              <a:t> non-CxG </a:t>
            </a:r>
            <a:r>
              <a:rPr lang="de-DE" dirty="0" err="1"/>
              <a:t>data</a:t>
            </a:r>
            <a:r>
              <a:rPr lang="de-DE" dirty="0"/>
              <a:t>: </a:t>
            </a:r>
            <a:r>
              <a:rPr lang="de-DE" dirty="0" err="1"/>
              <a:t>extracting</a:t>
            </a:r>
            <a:r>
              <a:rPr lang="de-DE" dirty="0"/>
              <a:t> </a:t>
            </a:r>
            <a:r>
              <a:rPr lang="de-DE" dirty="0" err="1"/>
              <a:t>constructional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UD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?</a:t>
            </a:r>
          </a:p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Constructicons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Linguistics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probing</a:t>
            </a:r>
            <a:endParaRPr lang="de-DE" dirty="0"/>
          </a:p>
          <a:p>
            <a:r>
              <a:rPr lang="de-DE" dirty="0" err="1"/>
              <a:t>Annotating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instances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constructions</a:t>
            </a:r>
            <a:r>
              <a:rPr lang="de-DE" dirty="0"/>
              <a:t>? </a:t>
            </a:r>
          </a:p>
          <a:p>
            <a:r>
              <a:rPr lang="de-DE" dirty="0" err="1"/>
              <a:t>Ideally</a:t>
            </a:r>
            <a:r>
              <a:rPr lang="de-DE" dirty="0"/>
              <a:t>: </a:t>
            </a:r>
            <a:r>
              <a:rPr lang="de-DE" dirty="0" err="1"/>
              <a:t>unifying</a:t>
            </a:r>
            <a:r>
              <a:rPr lang="de-DE" dirty="0"/>
              <a:t> </a:t>
            </a:r>
            <a:r>
              <a:rPr lang="de-DE" dirty="0" err="1"/>
              <a:t>annotation</a:t>
            </a:r>
            <a:r>
              <a:rPr lang="de-DE" dirty="0"/>
              <a:t> </a:t>
            </a:r>
            <a:r>
              <a:rPr lang="de-DE" dirty="0" err="1"/>
              <a:t>schemata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</a:t>
            </a:r>
            <a:r>
              <a:rPr lang="de-DE" dirty="0" err="1"/>
              <a:t>constructicons</a:t>
            </a:r>
            <a:r>
              <a:rPr lang="de-DE" dirty="0"/>
              <a:t> and </a:t>
            </a:r>
            <a:r>
              <a:rPr lang="de-DE" dirty="0" err="1"/>
              <a:t>languages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95BF049-EFAC-7AF5-E025-085E6EB2275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ToDos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112673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567BFB4-7235-81DB-801F-8940F88974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41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0E57837-584D-0D5C-2C2F-CC44C3DA5A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Lists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constructions</a:t>
            </a:r>
            <a:r>
              <a:rPr lang="de-DE" dirty="0"/>
              <a:t> </a:t>
            </a:r>
            <a:r>
              <a:rPr lang="de-DE" dirty="0" err="1"/>
              <a:t>compiled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linguists</a:t>
            </a:r>
            <a:r>
              <a:rPr lang="de-DE" dirty="0"/>
              <a:t> </a:t>
            </a:r>
          </a:p>
          <a:p>
            <a:r>
              <a:rPr lang="de-DE" dirty="0" err="1"/>
              <a:t>Languages</a:t>
            </a:r>
            <a:r>
              <a:rPr lang="de-DE" dirty="0"/>
              <a:t> </a:t>
            </a:r>
            <a:r>
              <a:rPr lang="de-DE" dirty="0" err="1"/>
              <a:t>currently</a:t>
            </a:r>
            <a:r>
              <a:rPr lang="de-DE" dirty="0"/>
              <a:t> </a:t>
            </a:r>
            <a:r>
              <a:rPr lang="de-DE" dirty="0" err="1"/>
              <a:t>covered</a:t>
            </a:r>
            <a:r>
              <a:rPr lang="de-DE" dirty="0"/>
              <a:t>: Brazilian </a:t>
            </a:r>
            <a:r>
              <a:rPr lang="de-DE" dirty="0" err="1"/>
              <a:t>Portuguese</a:t>
            </a:r>
            <a:r>
              <a:rPr lang="de-DE" dirty="0"/>
              <a:t>, Swedish, German, </a:t>
            </a:r>
            <a:r>
              <a:rPr lang="de-DE" dirty="0" err="1"/>
              <a:t>Japanese</a:t>
            </a:r>
            <a:r>
              <a:rPr lang="de-DE" dirty="0"/>
              <a:t>, English, Russian</a:t>
            </a:r>
          </a:p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online, but </a:t>
            </a:r>
            <a:r>
              <a:rPr lang="de-DE" dirty="0" err="1"/>
              <a:t>licences</a:t>
            </a:r>
            <a:r>
              <a:rPr lang="de-DE" dirty="0"/>
              <a:t> </a:t>
            </a:r>
            <a:r>
              <a:rPr lang="de-DE" dirty="0" err="1"/>
              <a:t>prohibit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them</a:t>
            </a:r>
            <a:endParaRPr lang="de-DE" dirty="0"/>
          </a:p>
          <a:p>
            <a:r>
              <a:rPr lang="de-DE" dirty="0" err="1"/>
              <a:t>Extent</a:t>
            </a:r>
            <a:r>
              <a:rPr lang="de-DE" dirty="0"/>
              <a:t>, </a:t>
            </a:r>
            <a:r>
              <a:rPr lang="de-DE" dirty="0" err="1"/>
              <a:t>detail</a:t>
            </a:r>
            <a:r>
              <a:rPr lang="de-DE" dirty="0"/>
              <a:t>, </a:t>
            </a:r>
            <a:r>
              <a:rPr lang="de-DE" dirty="0" err="1"/>
              <a:t>goals</a:t>
            </a:r>
            <a:r>
              <a:rPr lang="de-DE" dirty="0"/>
              <a:t>, and </a:t>
            </a:r>
            <a:r>
              <a:rPr lang="de-DE" dirty="0" err="1"/>
              <a:t>schemata</a:t>
            </a:r>
            <a:r>
              <a:rPr lang="de-DE" dirty="0"/>
              <a:t> </a:t>
            </a:r>
            <a:r>
              <a:rPr lang="de-DE" dirty="0" err="1"/>
              <a:t>vary</a:t>
            </a:r>
            <a:r>
              <a:rPr lang="de-DE" dirty="0"/>
              <a:t> </a:t>
            </a:r>
            <a:r>
              <a:rPr lang="de-DE" dirty="0" err="1"/>
              <a:t>wildly</a:t>
            </a:r>
            <a:r>
              <a:rPr lang="de-DE" dirty="0"/>
              <a:t> 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F4F6A5C-B143-89D1-47EF-295822F712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Constructicons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076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40BB19C-E3FE-7FBC-0573-F250E551B0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42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AC3F5ED-A22E-269E-E753-145D17C093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Constructicon </a:t>
            </a:r>
            <a:r>
              <a:rPr lang="de-DE" dirty="0" err="1"/>
              <a:t>Example</a:t>
            </a:r>
            <a:r>
              <a:rPr lang="de-DE" dirty="0"/>
              <a:t>: German</a:t>
            </a:r>
            <a:endParaRPr lang="en-GB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FB11429-C291-BA62-6977-BDB6B1174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00" y="1408274"/>
            <a:ext cx="11210896" cy="438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578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333705B1-B708-6F66-96E0-489D6EC71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00" y="1351417"/>
            <a:ext cx="8963407" cy="4847190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B51895A-D21C-DEC8-C9A5-58F517B2CA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43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721E3D7-9BD9-1E5E-8CC7-B2C20F0D502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42800" y="441325"/>
            <a:ext cx="11306175" cy="1042988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ts val="3500"/>
              </a:lnSpc>
              <a:spcBef>
                <a:spcPts val="0"/>
              </a:spcBef>
              <a:buNone/>
            </a:pPr>
            <a:r>
              <a:rPr lang="de-DE" sz="3200" b="1" dirty="0">
                <a:latin typeface="+mj-lt"/>
              </a:rPr>
              <a:t>Constructicon </a:t>
            </a:r>
            <a:r>
              <a:rPr lang="de-DE" sz="3200" b="1" dirty="0" err="1">
                <a:latin typeface="+mj-lt"/>
              </a:rPr>
              <a:t>Example</a:t>
            </a:r>
            <a:r>
              <a:rPr lang="de-DE" sz="3200" b="1" dirty="0">
                <a:latin typeface="+mj-lt"/>
              </a:rPr>
              <a:t>: Brazilian </a:t>
            </a:r>
            <a:r>
              <a:rPr lang="de-DE" sz="3200" b="1" dirty="0" err="1">
                <a:latin typeface="+mj-lt"/>
              </a:rPr>
              <a:t>Portuguese</a:t>
            </a:r>
            <a:endParaRPr lang="de-DE" sz="3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172872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63F55B4-00A6-7BEC-E8D6-425F94A677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44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F1E6DAF-41A6-173F-E0BD-98C19DD64F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Detailed</a:t>
            </a:r>
            <a:r>
              <a:rPr lang="de-DE" dirty="0"/>
              <a:t> </a:t>
            </a:r>
            <a:r>
              <a:rPr lang="de-DE" dirty="0" err="1"/>
              <a:t>probing</a:t>
            </a:r>
            <a:r>
              <a:rPr lang="de-DE" dirty="0"/>
              <a:t> </a:t>
            </a:r>
            <a:r>
              <a:rPr lang="de-DE" dirty="0" err="1"/>
              <a:t>methodology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focused</a:t>
            </a:r>
            <a:r>
              <a:rPr lang="de-DE" dirty="0"/>
              <a:t> on a </a:t>
            </a:r>
            <a:r>
              <a:rPr lang="de-DE" dirty="0" err="1"/>
              <a:t>few</a:t>
            </a:r>
            <a:r>
              <a:rPr lang="de-DE" dirty="0"/>
              <a:t> </a:t>
            </a:r>
            <a:r>
              <a:rPr lang="de-DE" dirty="0" err="1"/>
              <a:t>constructions</a:t>
            </a:r>
            <a:r>
              <a:rPr lang="de-DE" dirty="0"/>
              <a:t> at a time</a:t>
            </a:r>
          </a:p>
          <a:p>
            <a:r>
              <a:rPr lang="de-DE" dirty="0"/>
              <a:t>Papers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constructions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superficial</a:t>
            </a:r>
            <a:r>
              <a:rPr lang="de-DE" dirty="0"/>
              <a:t> in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methodology</a:t>
            </a:r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paradigm</a:t>
            </a:r>
            <a:r>
              <a:rPr lang="de-DE" dirty="0"/>
              <a:t> </a:t>
            </a:r>
            <a:r>
              <a:rPr lang="de-DE" dirty="0" err="1"/>
              <a:t>requires</a:t>
            </a:r>
            <a:r>
              <a:rPr lang="de-DE" dirty="0"/>
              <a:t> </a:t>
            </a:r>
            <a:r>
              <a:rPr lang="de-DE" dirty="0" err="1"/>
              <a:t>detailed</a:t>
            </a:r>
            <a:r>
              <a:rPr lang="de-DE" dirty="0"/>
              <a:t> </a:t>
            </a:r>
            <a:r>
              <a:rPr lang="de-DE" dirty="0" err="1"/>
              <a:t>manual</a:t>
            </a:r>
            <a:r>
              <a:rPr lang="de-DE" dirty="0"/>
              <a:t> design</a:t>
            </a:r>
          </a:p>
          <a:p>
            <a:r>
              <a:rPr lang="de-DE" dirty="0"/>
              <a:t>In </a:t>
            </a:r>
            <a:r>
              <a:rPr lang="de-DE" dirty="0" err="1"/>
              <a:t>contrast</a:t>
            </a:r>
            <a:r>
              <a:rPr lang="de-DE" dirty="0"/>
              <a:t>, UD </a:t>
            </a:r>
            <a:r>
              <a:rPr lang="de-DE" dirty="0" err="1"/>
              <a:t>probing</a:t>
            </a:r>
            <a:r>
              <a:rPr lang="de-DE" dirty="0"/>
              <a:t> was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thousands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sentences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need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new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more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general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probing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methodology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E82415C-A47F-42D8-4081-1BCD254BE2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Probing</a:t>
            </a:r>
            <a:r>
              <a:rPr lang="de-DE" dirty="0"/>
              <a:t> </a:t>
            </a:r>
            <a:r>
              <a:rPr lang="de-DE" dirty="0" err="1"/>
              <a:t>Methodology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110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2E1A545-3074-3DAF-73F3-433CEE06F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45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D65C8B0-05C7-6D30-FAC3-7AEDEDF03D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Construction Grammar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cognitively</a:t>
            </a:r>
            <a:r>
              <a:rPr lang="de-DE" dirty="0"/>
              <a:t> plausible </a:t>
            </a:r>
            <a:r>
              <a:rPr lang="de-DE" dirty="0" err="1"/>
              <a:t>theory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sees</a:t>
            </a:r>
            <a:r>
              <a:rPr lang="de-DE" dirty="0"/>
              <a:t> Syntax and </a:t>
            </a:r>
            <a:r>
              <a:rPr lang="de-DE" dirty="0" err="1"/>
              <a:t>Semantics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 and </a:t>
            </a:r>
            <a:r>
              <a:rPr lang="de-DE" dirty="0" err="1"/>
              <a:t>proposes</a:t>
            </a:r>
            <a:r>
              <a:rPr lang="de-DE" dirty="0"/>
              <a:t> </a:t>
            </a:r>
            <a:r>
              <a:rPr lang="de-DE" dirty="0" err="1"/>
              <a:t>Constructions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fundamental </a:t>
            </a:r>
            <a:r>
              <a:rPr lang="de-DE" dirty="0" err="1"/>
              <a:t>units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language</a:t>
            </a:r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Construction Grammar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ask</a:t>
            </a:r>
            <a:r>
              <a:rPr lang="de-DE" dirty="0"/>
              <a:t> </a:t>
            </a:r>
            <a:r>
              <a:rPr lang="de-DE" dirty="0" err="1"/>
              <a:t>interesting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properties</a:t>
            </a:r>
            <a:r>
              <a:rPr lang="de-DE" dirty="0"/>
              <a:t> and </a:t>
            </a:r>
            <a:r>
              <a:rPr lang="de-DE" dirty="0" err="1"/>
              <a:t>capabilities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done</a:t>
            </a:r>
            <a:r>
              <a:rPr lang="de-DE" dirty="0"/>
              <a:t>, </a:t>
            </a:r>
            <a:r>
              <a:rPr lang="de-DE" dirty="0" err="1"/>
              <a:t>especially</a:t>
            </a:r>
            <a:r>
              <a:rPr lang="de-DE" dirty="0"/>
              <a:t> in </a:t>
            </a:r>
            <a:r>
              <a:rPr lang="de-DE" dirty="0" err="1"/>
              <a:t>extending</a:t>
            </a:r>
            <a:r>
              <a:rPr lang="de-DE" dirty="0"/>
              <a:t> </a:t>
            </a:r>
            <a:r>
              <a:rPr lang="de-DE" dirty="0" err="1"/>
              <a:t>probing</a:t>
            </a:r>
            <a:r>
              <a:rPr lang="de-DE" dirty="0"/>
              <a:t> </a:t>
            </a:r>
            <a:r>
              <a:rPr lang="de-DE" dirty="0" err="1"/>
              <a:t>studies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larger </a:t>
            </a:r>
            <a:r>
              <a:rPr lang="de-DE" dirty="0" err="1"/>
              <a:t>scale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B57D77A-CDFB-4423-EBBD-7DE85AF234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Key Takeaways</a:t>
            </a:r>
          </a:p>
        </p:txBody>
      </p:sp>
    </p:spTree>
    <p:extLst>
      <p:ext uri="{BB962C8B-B14F-4D97-AF65-F5344CB8AC3E}">
        <p14:creationId xmlns:p14="http://schemas.microsoft.com/office/powerpoint/2010/main" val="56228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2">
            <a:extLst>
              <a:ext uri="{FF2B5EF4-FFF2-40B4-BE49-F238E27FC236}">
                <a16:creationId xmlns:a16="http://schemas.microsoft.com/office/drawing/2014/main" id="{E3C3CC7C-46EA-3617-5FF7-CDA4B50B168D}"/>
              </a:ext>
            </a:extLst>
          </p:cNvPr>
          <p:cNvSpPr txBox="1">
            <a:spLocks/>
          </p:cNvSpPr>
          <p:nvPr/>
        </p:nvSpPr>
        <p:spPr>
          <a:xfrm>
            <a:off x="446400" y="1495071"/>
            <a:ext cx="8015956" cy="3983016"/>
          </a:xfrm>
          <a:prstGeom prst="rect">
            <a:avLst/>
          </a:prstGeom>
        </p:spPr>
        <p:txBody>
          <a:bodyPr/>
          <a:lstStyle>
            <a:lvl1pPr marL="203890" indent="-203890" algn="l" defTabSz="815557" rtl="0" eaLnBrk="1" latinLnBrk="0" hangingPunct="1">
              <a:lnSpc>
                <a:spcPct val="90000"/>
              </a:lnSpc>
              <a:spcBef>
                <a:spcPts val="892"/>
              </a:spcBef>
              <a:buFont typeface="Arial" panose="020B0604020202020204" pitchFamily="34" charset="0"/>
              <a:buChar char="•"/>
              <a:defRPr sz="2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4800" dirty="0" err="1">
                <a:solidFill>
                  <a:schemeClr val="bg1"/>
                </a:solidFill>
                <a:latin typeface="LMU CompatilFact" panose="02000500060000020003" pitchFamily="2" charset="0"/>
              </a:rPr>
              <a:t>Thank</a:t>
            </a:r>
            <a:r>
              <a:rPr lang="de-DE" sz="4800" dirty="0">
                <a:solidFill>
                  <a:schemeClr val="bg1"/>
                </a:solidFill>
                <a:latin typeface="LMU CompatilFact" panose="02000500060000020003" pitchFamily="2" charset="0"/>
              </a:rPr>
              <a:t> </a:t>
            </a:r>
            <a:r>
              <a:rPr lang="de-DE" sz="4800" dirty="0" err="1">
                <a:solidFill>
                  <a:schemeClr val="bg1"/>
                </a:solidFill>
                <a:latin typeface="LMU CompatilFact" panose="02000500060000020003" pitchFamily="2" charset="0"/>
              </a:rPr>
              <a:t>you</a:t>
            </a:r>
            <a:r>
              <a:rPr lang="de-DE" sz="4800" dirty="0">
                <a:solidFill>
                  <a:schemeClr val="bg1"/>
                </a:solidFill>
                <a:latin typeface="LMU CompatilFact" panose="02000500060000020003" pitchFamily="2" charset="0"/>
              </a:rPr>
              <a:t> </a:t>
            </a:r>
            <a:r>
              <a:rPr lang="de-DE" sz="4800" dirty="0" err="1">
                <a:solidFill>
                  <a:schemeClr val="bg1"/>
                </a:solidFill>
                <a:latin typeface="LMU CompatilFact" panose="02000500060000020003" pitchFamily="2" charset="0"/>
              </a:rPr>
              <a:t>for</a:t>
            </a:r>
            <a:r>
              <a:rPr lang="de-DE" sz="4800" dirty="0">
                <a:solidFill>
                  <a:schemeClr val="bg1"/>
                </a:solidFill>
                <a:latin typeface="LMU CompatilFact" panose="02000500060000020003" pitchFamily="2" charset="0"/>
              </a:rPr>
              <a:t> </a:t>
            </a:r>
            <a:r>
              <a:rPr lang="de-DE" sz="4800" dirty="0" err="1">
                <a:solidFill>
                  <a:schemeClr val="bg1"/>
                </a:solidFill>
                <a:latin typeface="LMU CompatilFact" panose="02000500060000020003" pitchFamily="2" charset="0"/>
              </a:rPr>
              <a:t>listening</a:t>
            </a:r>
            <a:r>
              <a:rPr lang="de-DE" sz="4800" dirty="0">
                <a:solidFill>
                  <a:schemeClr val="bg1"/>
                </a:solidFill>
                <a:latin typeface="LMU CompatilFact" panose="02000500060000020003" pitchFamily="2" charset="0"/>
              </a:rPr>
              <a:t>!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de-DE" sz="1800" dirty="0">
                <a:solidFill>
                  <a:schemeClr val="bg1"/>
                </a:solidFill>
                <a:latin typeface="LMU CompatilFact" panose="02000500060000020003" pitchFamily="2" charset="0"/>
              </a:rPr>
              <a:t>Check out </a:t>
            </a:r>
            <a:r>
              <a:rPr lang="de-DE" sz="1800" dirty="0" err="1">
                <a:solidFill>
                  <a:schemeClr val="bg1"/>
                </a:solidFill>
                <a:latin typeface="LMU CompatilFact" panose="02000500060000020003" pitchFamily="2" charset="0"/>
              </a:rPr>
              <a:t>our</a:t>
            </a:r>
            <a:r>
              <a:rPr lang="de-DE" sz="1800" dirty="0">
                <a:solidFill>
                  <a:schemeClr val="bg1"/>
                </a:solidFill>
                <a:latin typeface="LMU CompatilFact" panose="02000500060000020003" pitchFamily="2" charset="0"/>
              </a:rPr>
              <a:t> </a:t>
            </a:r>
            <a:r>
              <a:rPr lang="de-DE" sz="1800" dirty="0" err="1">
                <a:solidFill>
                  <a:schemeClr val="bg1"/>
                </a:solidFill>
                <a:latin typeface="LMU CompatilFact" panose="02000500060000020003" pitchFamily="2" charset="0"/>
              </a:rPr>
              <a:t>papers</a:t>
            </a:r>
            <a:r>
              <a:rPr lang="de-DE" sz="1800" dirty="0">
                <a:solidFill>
                  <a:schemeClr val="bg1"/>
                </a:solidFill>
                <a:latin typeface="LMU CompatilFact" panose="02000500060000020003" pitchFamily="2" charset="0"/>
              </a:rPr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sz="1400" b="1" dirty="0">
                <a:solidFill>
                  <a:schemeClr val="bg1"/>
                </a:solidFill>
                <a:latin typeface="LMU CompatilFact" panose="02000500060000020003" pitchFamily="2" charset="0"/>
              </a:rPr>
              <a:t>Leonie Weissweiler</a:t>
            </a:r>
            <a:r>
              <a:rPr lang="de-DE" sz="1400" dirty="0">
                <a:solidFill>
                  <a:schemeClr val="bg1"/>
                </a:solidFill>
                <a:latin typeface="LMU CompatilFact" panose="02000500060000020003" pitchFamily="2" charset="0"/>
              </a:rPr>
              <a:t>, Valentin Hofmann, Abdullatif Köksal, Hinrich Schütze (2022). </a:t>
            </a:r>
            <a:r>
              <a:rPr lang="de-DE" sz="1400" i="1" dirty="0">
                <a:solidFill>
                  <a:schemeClr val="bg1"/>
                </a:solidFill>
                <a:latin typeface="LMU CompatilFact" panose="02000500060000020003" pitchFamily="2" charset="0"/>
              </a:rPr>
              <a:t>The </a:t>
            </a:r>
            <a:r>
              <a:rPr lang="de-DE" sz="1400" i="1" dirty="0" err="1">
                <a:solidFill>
                  <a:schemeClr val="bg1"/>
                </a:solidFill>
                <a:latin typeface="LMU CompatilFact" panose="02000500060000020003" pitchFamily="2" charset="0"/>
              </a:rPr>
              <a:t>Better</a:t>
            </a:r>
            <a:r>
              <a:rPr lang="de-DE" sz="1400" i="1" dirty="0">
                <a:solidFill>
                  <a:schemeClr val="bg1"/>
                </a:solidFill>
                <a:latin typeface="LMU CompatilFact" panose="02000500060000020003" pitchFamily="2" charset="0"/>
              </a:rPr>
              <a:t> </a:t>
            </a:r>
            <a:r>
              <a:rPr lang="de-DE" sz="1400" i="1" dirty="0" err="1">
                <a:solidFill>
                  <a:schemeClr val="bg1"/>
                </a:solidFill>
                <a:latin typeface="LMU CompatilFact" panose="02000500060000020003" pitchFamily="2" charset="0"/>
              </a:rPr>
              <a:t>Your</a:t>
            </a:r>
            <a:r>
              <a:rPr lang="de-DE" sz="1400" i="1" dirty="0">
                <a:solidFill>
                  <a:schemeClr val="bg1"/>
                </a:solidFill>
                <a:latin typeface="LMU CompatilFact" panose="02000500060000020003" pitchFamily="2" charset="0"/>
              </a:rPr>
              <a:t> Syntax, </a:t>
            </a:r>
            <a:r>
              <a:rPr lang="de-DE" sz="1400" i="1" dirty="0" err="1">
                <a:solidFill>
                  <a:schemeClr val="bg1"/>
                </a:solidFill>
                <a:latin typeface="LMU CompatilFact" panose="02000500060000020003" pitchFamily="2" charset="0"/>
              </a:rPr>
              <a:t>the</a:t>
            </a:r>
            <a:r>
              <a:rPr lang="de-DE" sz="1400" i="1" dirty="0">
                <a:solidFill>
                  <a:schemeClr val="bg1"/>
                </a:solidFill>
                <a:latin typeface="LMU CompatilFact" panose="02000500060000020003" pitchFamily="2" charset="0"/>
              </a:rPr>
              <a:t> </a:t>
            </a:r>
            <a:r>
              <a:rPr lang="de-DE" sz="1400" i="1" dirty="0" err="1">
                <a:solidFill>
                  <a:schemeClr val="bg1"/>
                </a:solidFill>
                <a:latin typeface="LMU CompatilFact" panose="02000500060000020003" pitchFamily="2" charset="0"/>
              </a:rPr>
              <a:t>Better</a:t>
            </a:r>
            <a:r>
              <a:rPr lang="de-DE" sz="1400" i="1" dirty="0">
                <a:solidFill>
                  <a:schemeClr val="bg1"/>
                </a:solidFill>
                <a:latin typeface="LMU CompatilFact" panose="02000500060000020003" pitchFamily="2" charset="0"/>
              </a:rPr>
              <a:t> </a:t>
            </a:r>
            <a:r>
              <a:rPr lang="de-DE" sz="1400" i="1" dirty="0" err="1">
                <a:solidFill>
                  <a:schemeClr val="bg1"/>
                </a:solidFill>
                <a:latin typeface="LMU CompatilFact" panose="02000500060000020003" pitchFamily="2" charset="0"/>
              </a:rPr>
              <a:t>Your</a:t>
            </a:r>
            <a:r>
              <a:rPr lang="de-DE" sz="1400" i="1" dirty="0">
                <a:solidFill>
                  <a:schemeClr val="bg1"/>
                </a:solidFill>
                <a:latin typeface="LMU CompatilFact" panose="02000500060000020003" pitchFamily="2" charset="0"/>
              </a:rPr>
              <a:t> </a:t>
            </a:r>
            <a:r>
              <a:rPr lang="de-DE" sz="1400" i="1" dirty="0" err="1">
                <a:solidFill>
                  <a:schemeClr val="bg1"/>
                </a:solidFill>
                <a:latin typeface="LMU CompatilFact" panose="02000500060000020003" pitchFamily="2" charset="0"/>
              </a:rPr>
              <a:t>Semantics</a:t>
            </a:r>
            <a:r>
              <a:rPr lang="de-DE" sz="1400" i="1" dirty="0">
                <a:solidFill>
                  <a:schemeClr val="bg1"/>
                </a:solidFill>
                <a:latin typeface="LMU CompatilFact" panose="02000500060000020003" pitchFamily="2" charset="0"/>
              </a:rPr>
              <a:t>? </a:t>
            </a:r>
            <a:r>
              <a:rPr lang="de-DE" sz="1400" i="1" dirty="0" err="1">
                <a:solidFill>
                  <a:schemeClr val="bg1"/>
                </a:solidFill>
                <a:latin typeface="LMU CompatilFact" panose="02000500060000020003" pitchFamily="2" charset="0"/>
              </a:rPr>
              <a:t>Probing</a:t>
            </a:r>
            <a:r>
              <a:rPr lang="de-DE" sz="1400" i="1" dirty="0">
                <a:solidFill>
                  <a:schemeClr val="bg1"/>
                </a:solidFill>
                <a:latin typeface="LMU CompatilFact" panose="02000500060000020003" pitchFamily="2" charset="0"/>
              </a:rPr>
              <a:t> </a:t>
            </a:r>
            <a:r>
              <a:rPr lang="de-DE" sz="1400" i="1" dirty="0" err="1">
                <a:solidFill>
                  <a:schemeClr val="bg1"/>
                </a:solidFill>
                <a:latin typeface="LMU CompatilFact" panose="02000500060000020003" pitchFamily="2" charset="0"/>
              </a:rPr>
              <a:t>Pretrained</a:t>
            </a:r>
            <a:r>
              <a:rPr lang="de-DE" sz="1400" i="1" dirty="0">
                <a:solidFill>
                  <a:schemeClr val="bg1"/>
                </a:solidFill>
                <a:latin typeface="LMU CompatilFact" panose="02000500060000020003" pitchFamily="2" charset="0"/>
              </a:rPr>
              <a:t> Language Models </a:t>
            </a:r>
            <a:r>
              <a:rPr lang="de-DE" sz="1400" i="1" dirty="0" err="1">
                <a:solidFill>
                  <a:schemeClr val="bg1"/>
                </a:solidFill>
                <a:latin typeface="LMU CompatilFact" panose="02000500060000020003" pitchFamily="2" charset="0"/>
              </a:rPr>
              <a:t>for</a:t>
            </a:r>
            <a:r>
              <a:rPr lang="de-DE" sz="1400" i="1" dirty="0">
                <a:solidFill>
                  <a:schemeClr val="bg1"/>
                </a:solidFill>
                <a:latin typeface="LMU CompatilFact" panose="02000500060000020003" pitchFamily="2" charset="0"/>
              </a:rPr>
              <a:t> </a:t>
            </a:r>
            <a:r>
              <a:rPr lang="de-DE" sz="1400" i="1" dirty="0" err="1">
                <a:solidFill>
                  <a:schemeClr val="bg1"/>
                </a:solidFill>
                <a:latin typeface="LMU CompatilFact" panose="02000500060000020003" pitchFamily="2" charset="0"/>
              </a:rPr>
              <a:t>the</a:t>
            </a:r>
            <a:r>
              <a:rPr lang="de-DE" sz="1400" i="1" dirty="0">
                <a:solidFill>
                  <a:schemeClr val="bg1"/>
                </a:solidFill>
                <a:latin typeface="LMU CompatilFact" panose="02000500060000020003" pitchFamily="2" charset="0"/>
              </a:rPr>
              <a:t> English </a:t>
            </a:r>
            <a:r>
              <a:rPr lang="de-DE" sz="1400" i="1" dirty="0" err="1">
                <a:solidFill>
                  <a:schemeClr val="bg1"/>
                </a:solidFill>
                <a:latin typeface="LMU CompatilFact" panose="02000500060000020003" pitchFamily="2" charset="0"/>
              </a:rPr>
              <a:t>Comparative</a:t>
            </a:r>
            <a:r>
              <a:rPr lang="de-DE" sz="1400" i="1" dirty="0">
                <a:solidFill>
                  <a:schemeClr val="bg1"/>
                </a:solidFill>
                <a:latin typeface="LMU CompatilFact" panose="02000500060000020003" pitchFamily="2" charset="0"/>
              </a:rPr>
              <a:t> </a:t>
            </a:r>
            <a:r>
              <a:rPr lang="de-DE" sz="1400" i="1" dirty="0" err="1">
                <a:solidFill>
                  <a:schemeClr val="bg1"/>
                </a:solidFill>
                <a:latin typeface="LMU CompatilFact" panose="02000500060000020003" pitchFamily="2" charset="0"/>
              </a:rPr>
              <a:t>Correlative</a:t>
            </a:r>
            <a:r>
              <a:rPr lang="de-DE" sz="1400" dirty="0">
                <a:solidFill>
                  <a:schemeClr val="bg1"/>
                </a:solidFill>
                <a:latin typeface="LMU CompatilFact" panose="02000500060000020003" pitchFamily="2" charset="0"/>
              </a:rPr>
              <a:t> . Proceedings </a:t>
            </a:r>
            <a:r>
              <a:rPr lang="de-DE" sz="1400" dirty="0" err="1">
                <a:solidFill>
                  <a:schemeClr val="bg1"/>
                </a:solidFill>
                <a:latin typeface="LMU CompatilFact" panose="02000500060000020003" pitchFamily="2" charset="0"/>
              </a:rPr>
              <a:t>of</a:t>
            </a:r>
            <a:r>
              <a:rPr lang="de-DE" sz="1400" dirty="0">
                <a:solidFill>
                  <a:schemeClr val="bg1"/>
                </a:solidFill>
                <a:latin typeface="LMU CompatilFact" panose="02000500060000020003" pitchFamily="2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LMU CompatilFact" panose="02000500060000020003" pitchFamily="2" charset="0"/>
              </a:rPr>
              <a:t>the</a:t>
            </a:r>
            <a:r>
              <a:rPr lang="de-DE" sz="1400" dirty="0">
                <a:solidFill>
                  <a:schemeClr val="bg1"/>
                </a:solidFill>
                <a:latin typeface="LMU CompatilFact" panose="02000500060000020003" pitchFamily="2" charset="0"/>
              </a:rPr>
              <a:t> 2022 Conference on </a:t>
            </a:r>
            <a:r>
              <a:rPr lang="de-DE" sz="1400" dirty="0" err="1">
                <a:solidFill>
                  <a:schemeClr val="bg1"/>
                </a:solidFill>
                <a:latin typeface="LMU CompatilFact" panose="02000500060000020003" pitchFamily="2" charset="0"/>
              </a:rPr>
              <a:t>Empirical</a:t>
            </a:r>
            <a:r>
              <a:rPr lang="de-DE" sz="1400" dirty="0">
                <a:solidFill>
                  <a:schemeClr val="bg1"/>
                </a:solidFill>
                <a:latin typeface="LMU CompatilFact" panose="02000500060000020003" pitchFamily="2" charset="0"/>
              </a:rPr>
              <a:t> Methods in Natural Language Processing, </a:t>
            </a:r>
            <a:r>
              <a:rPr lang="de-DE" sz="1400" dirty="0" err="1">
                <a:solidFill>
                  <a:schemeClr val="bg1"/>
                </a:solidFill>
                <a:latin typeface="LMU CompatilFact" panose="02000500060000020003" pitchFamily="2" charset="0"/>
              </a:rPr>
              <a:t>pages</a:t>
            </a:r>
            <a:r>
              <a:rPr lang="de-DE" sz="1400" dirty="0">
                <a:solidFill>
                  <a:schemeClr val="bg1"/>
                </a:solidFill>
                <a:latin typeface="LMU CompatilFact" panose="02000500060000020003" pitchFamily="2" charset="0"/>
              </a:rPr>
              <a:t> 10859–10882, Abu Dhabi, United </a:t>
            </a:r>
            <a:r>
              <a:rPr lang="de-DE" sz="1400" dirty="0" err="1">
                <a:solidFill>
                  <a:schemeClr val="bg1"/>
                </a:solidFill>
                <a:latin typeface="LMU CompatilFact" panose="02000500060000020003" pitchFamily="2" charset="0"/>
              </a:rPr>
              <a:t>Arab</a:t>
            </a:r>
            <a:r>
              <a:rPr lang="de-DE" sz="1400" dirty="0">
                <a:solidFill>
                  <a:schemeClr val="bg1"/>
                </a:solidFill>
                <a:latin typeface="LMU CompatilFact" panose="02000500060000020003" pitchFamily="2" charset="0"/>
              </a:rPr>
              <a:t> Emirates. </a:t>
            </a:r>
            <a:r>
              <a:rPr lang="de-DE" sz="1400" dirty="0" err="1">
                <a:solidFill>
                  <a:schemeClr val="bg1"/>
                </a:solidFill>
                <a:latin typeface="LMU CompatilFact" panose="02000500060000020003" pitchFamily="2" charset="0"/>
              </a:rPr>
              <a:t>Association</a:t>
            </a:r>
            <a:r>
              <a:rPr lang="de-DE" sz="1400" dirty="0">
                <a:solidFill>
                  <a:schemeClr val="bg1"/>
                </a:solidFill>
                <a:latin typeface="LMU CompatilFact" panose="02000500060000020003" pitchFamily="2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LMU CompatilFact" panose="02000500060000020003" pitchFamily="2" charset="0"/>
              </a:rPr>
              <a:t>for</a:t>
            </a:r>
            <a:r>
              <a:rPr lang="de-DE" sz="1400" dirty="0">
                <a:solidFill>
                  <a:schemeClr val="bg1"/>
                </a:solidFill>
                <a:latin typeface="LMU CompatilFact" panose="02000500060000020003" pitchFamily="2" charset="0"/>
              </a:rPr>
              <a:t> Computational </a:t>
            </a:r>
            <a:r>
              <a:rPr lang="de-DE" sz="1400" dirty="0" err="1">
                <a:solidFill>
                  <a:schemeClr val="bg1"/>
                </a:solidFill>
                <a:latin typeface="LMU CompatilFact" panose="02000500060000020003" pitchFamily="2" charset="0"/>
              </a:rPr>
              <a:t>Linguistics</a:t>
            </a:r>
            <a:r>
              <a:rPr lang="de-DE" sz="1400" dirty="0">
                <a:solidFill>
                  <a:schemeClr val="bg1"/>
                </a:solidFill>
                <a:latin typeface="LMU CompatilFact" panose="02000500060000020003" pitchFamily="2" charset="0"/>
              </a:rPr>
              <a:t>. (</a:t>
            </a:r>
            <a:r>
              <a:rPr lang="de-DE" sz="1400" b="1" dirty="0">
                <a:solidFill>
                  <a:schemeClr val="bg1"/>
                </a:solidFill>
                <a:latin typeface="LMU CompatilFact" panose="02000500060000020003" pitchFamily="2" charset="0"/>
              </a:rPr>
              <a:t>EMNLP</a:t>
            </a:r>
            <a:r>
              <a:rPr lang="de-DE" sz="1400" dirty="0">
                <a:solidFill>
                  <a:schemeClr val="bg1"/>
                </a:solidFill>
                <a:latin typeface="LMU CompatilFact" panose="02000500060000020003" pitchFamily="2" charset="0"/>
              </a:rPr>
              <a:t>).</a:t>
            </a:r>
          </a:p>
          <a:p>
            <a:pPr marL="0" indent="0">
              <a:lnSpc>
                <a:spcPct val="100000"/>
              </a:lnSpc>
              <a:buNone/>
            </a:pPr>
            <a:endParaRPr lang="de-DE" sz="1400" dirty="0">
              <a:solidFill>
                <a:schemeClr val="bg1"/>
              </a:solidFill>
              <a:latin typeface="LMU CompatilFact" panose="02000500060000020003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DE" sz="1400" b="1" dirty="0">
                <a:solidFill>
                  <a:schemeClr val="bg1"/>
                </a:solidFill>
                <a:latin typeface="LMU CompatilFact" panose="02000500060000020003" pitchFamily="2" charset="0"/>
              </a:rPr>
              <a:t>Leonie Weissweiler, </a:t>
            </a:r>
            <a:r>
              <a:rPr lang="de-DE" sz="1400" dirty="0">
                <a:solidFill>
                  <a:schemeClr val="bg1"/>
                </a:solidFill>
                <a:latin typeface="LMU CompatilFact" panose="02000500060000020003" pitchFamily="2" charset="0"/>
              </a:rPr>
              <a:t>Taiqi He, Naoki </a:t>
            </a:r>
            <a:r>
              <a:rPr lang="de-DE" sz="1400" dirty="0" err="1">
                <a:solidFill>
                  <a:schemeClr val="bg1"/>
                </a:solidFill>
                <a:latin typeface="LMU CompatilFact" panose="02000500060000020003" pitchFamily="2" charset="0"/>
              </a:rPr>
              <a:t>Otani</a:t>
            </a:r>
            <a:r>
              <a:rPr lang="de-DE" sz="1400" dirty="0">
                <a:solidFill>
                  <a:schemeClr val="bg1"/>
                </a:solidFill>
                <a:latin typeface="LMU CompatilFact" panose="02000500060000020003" pitchFamily="2" charset="0"/>
              </a:rPr>
              <a:t>, David R. Mortensen, Lori Levin, Hinrich Schütze (2023). </a:t>
            </a:r>
            <a:r>
              <a:rPr lang="de-DE" sz="1400" i="1" dirty="0">
                <a:solidFill>
                  <a:schemeClr val="bg1"/>
                </a:solidFill>
                <a:latin typeface="LMU CompatilFact" panose="02000500060000020003" pitchFamily="2" charset="0"/>
              </a:rPr>
              <a:t>Construction Grammar </a:t>
            </a:r>
            <a:r>
              <a:rPr lang="de-DE" sz="1400" i="1" dirty="0" err="1">
                <a:solidFill>
                  <a:schemeClr val="bg1"/>
                </a:solidFill>
                <a:latin typeface="LMU CompatilFact" panose="02000500060000020003" pitchFamily="2" charset="0"/>
              </a:rPr>
              <a:t>Provides</a:t>
            </a:r>
            <a:r>
              <a:rPr lang="de-DE" sz="1400" i="1" dirty="0">
                <a:solidFill>
                  <a:schemeClr val="bg1"/>
                </a:solidFill>
                <a:latin typeface="LMU CompatilFact" panose="02000500060000020003" pitchFamily="2" charset="0"/>
              </a:rPr>
              <a:t> Unique Insight </a:t>
            </a:r>
            <a:r>
              <a:rPr lang="de-DE" sz="1400" i="1" dirty="0" err="1">
                <a:solidFill>
                  <a:schemeClr val="bg1"/>
                </a:solidFill>
                <a:latin typeface="LMU CompatilFact" panose="02000500060000020003" pitchFamily="2" charset="0"/>
              </a:rPr>
              <a:t>into</a:t>
            </a:r>
            <a:r>
              <a:rPr lang="de-DE" sz="1400" i="1" dirty="0">
                <a:solidFill>
                  <a:schemeClr val="bg1"/>
                </a:solidFill>
                <a:latin typeface="LMU CompatilFact" panose="02000500060000020003" pitchFamily="2" charset="0"/>
              </a:rPr>
              <a:t> </a:t>
            </a:r>
            <a:r>
              <a:rPr lang="de-DE" sz="1400" i="1" dirty="0" err="1">
                <a:solidFill>
                  <a:schemeClr val="bg1"/>
                </a:solidFill>
                <a:latin typeface="LMU CompatilFact" panose="02000500060000020003" pitchFamily="2" charset="0"/>
              </a:rPr>
              <a:t>Neural</a:t>
            </a:r>
            <a:r>
              <a:rPr lang="de-DE" sz="1400" i="1" dirty="0">
                <a:solidFill>
                  <a:schemeClr val="bg1"/>
                </a:solidFill>
                <a:latin typeface="LMU CompatilFact" panose="02000500060000020003" pitchFamily="2" charset="0"/>
              </a:rPr>
              <a:t> Language Models </a:t>
            </a:r>
            <a:r>
              <a:rPr lang="de-DE" sz="1400" dirty="0">
                <a:solidFill>
                  <a:schemeClr val="bg1"/>
                </a:solidFill>
                <a:latin typeface="LMU CompatilFact" panose="02000500060000020003" pitchFamily="2" charset="0"/>
              </a:rPr>
              <a:t>. Proceedings </a:t>
            </a:r>
            <a:r>
              <a:rPr lang="de-DE" sz="1400" dirty="0" err="1">
                <a:solidFill>
                  <a:schemeClr val="bg1"/>
                </a:solidFill>
                <a:latin typeface="LMU CompatilFact" panose="02000500060000020003" pitchFamily="2" charset="0"/>
              </a:rPr>
              <a:t>of</a:t>
            </a:r>
            <a:r>
              <a:rPr lang="de-DE" sz="1400" dirty="0">
                <a:solidFill>
                  <a:schemeClr val="bg1"/>
                </a:solidFill>
                <a:latin typeface="LMU CompatilFact" panose="02000500060000020003" pitchFamily="2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LMU CompatilFact" panose="02000500060000020003" pitchFamily="2" charset="0"/>
              </a:rPr>
              <a:t>the</a:t>
            </a:r>
            <a:r>
              <a:rPr lang="de-DE" sz="1400" dirty="0">
                <a:solidFill>
                  <a:schemeClr val="bg1"/>
                </a:solidFill>
                <a:latin typeface="LMU CompatilFact" panose="02000500060000020003" pitchFamily="2" charset="0"/>
              </a:rPr>
              <a:t> Construction </a:t>
            </a:r>
            <a:r>
              <a:rPr lang="de-DE" sz="1400" dirty="0" err="1">
                <a:solidFill>
                  <a:schemeClr val="bg1"/>
                </a:solidFill>
                <a:latin typeface="LMU CompatilFact" panose="02000500060000020003" pitchFamily="2" charset="0"/>
              </a:rPr>
              <a:t>Grammars</a:t>
            </a:r>
            <a:r>
              <a:rPr lang="de-DE" sz="1400" dirty="0">
                <a:solidFill>
                  <a:schemeClr val="bg1"/>
                </a:solidFill>
                <a:latin typeface="LMU CompatilFact" panose="02000500060000020003" pitchFamily="2" charset="0"/>
              </a:rPr>
              <a:t> and NLP Workshop at </a:t>
            </a:r>
            <a:r>
              <a:rPr lang="de-DE" sz="1400" dirty="0" err="1">
                <a:solidFill>
                  <a:schemeClr val="bg1"/>
                </a:solidFill>
                <a:latin typeface="LMU CompatilFact" panose="02000500060000020003" pitchFamily="2" charset="0"/>
              </a:rPr>
              <a:t>the</a:t>
            </a:r>
            <a:r>
              <a:rPr lang="de-DE" sz="1400" dirty="0">
                <a:solidFill>
                  <a:schemeClr val="bg1"/>
                </a:solidFill>
                <a:latin typeface="LMU CompatilFact" panose="02000500060000020003" pitchFamily="2" charset="0"/>
              </a:rPr>
              <a:t> Georgetown University Round Table on </a:t>
            </a:r>
            <a:r>
              <a:rPr lang="de-DE" sz="1400" dirty="0" err="1">
                <a:solidFill>
                  <a:schemeClr val="bg1"/>
                </a:solidFill>
                <a:latin typeface="LMU CompatilFact" panose="02000500060000020003" pitchFamily="2" charset="0"/>
              </a:rPr>
              <a:t>Linguistics</a:t>
            </a:r>
            <a:r>
              <a:rPr lang="de-DE" sz="1400" dirty="0">
                <a:solidFill>
                  <a:schemeClr val="bg1"/>
                </a:solidFill>
                <a:latin typeface="LMU CompatilFact" panose="02000500060000020003" pitchFamily="2" charset="0"/>
              </a:rPr>
              <a:t> (GURT) 2023, Washington D.C., USA.</a:t>
            </a:r>
          </a:p>
        </p:txBody>
      </p:sp>
    </p:spTree>
    <p:extLst>
      <p:ext uri="{BB962C8B-B14F-4D97-AF65-F5344CB8AC3E}">
        <p14:creationId xmlns:p14="http://schemas.microsoft.com/office/powerpoint/2010/main" val="136241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CEE51F-B6F9-0C2A-9D39-368E31750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5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169DB6C-FD36-BF85-FBC6-3C643D1BD7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ask</a:t>
            </a:r>
            <a:r>
              <a:rPr lang="de-DE" dirty="0"/>
              <a:t> DALL-E!</a:t>
            </a:r>
            <a:endParaRPr lang="en-GB" dirty="0"/>
          </a:p>
        </p:txBody>
      </p:sp>
      <p:pic>
        <p:nvPicPr>
          <p:cNvPr id="6" name="Grafik 5" descr="Ein Bild, das Person, Tasse, Tisch, drinnen enthält.&#10;&#10;Automatisch generierte Beschreibung">
            <a:extLst>
              <a:ext uri="{FF2B5EF4-FFF2-40B4-BE49-F238E27FC236}">
                <a16:creationId xmlns:a16="http://schemas.microsoft.com/office/drawing/2014/main" id="{9AF5630C-950B-CEB8-9A78-91A501527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889" y="193962"/>
            <a:ext cx="3046615" cy="3046615"/>
          </a:xfrm>
          <a:prstGeom prst="rect">
            <a:avLst/>
          </a:prstGeom>
        </p:spPr>
      </p:pic>
      <p:pic>
        <p:nvPicPr>
          <p:cNvPr id="10" name="Grafik 9" descr="Ein Bild, das Person, Tisch, Frau, Tasse enthält.&#10;&#10;Automatisch generierte Beschreibung">
            <a:extLst>
              <a:ext uri="{FF2B5EF4-FFF2-40B4-BE49-F238E27FC236}">
                <a16:creationId xmlns:a16="http://schemas.microsoft.com/office/drawing/2014/main" id="{B6B73611-872F-7BCB-D4C2-C879433CF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529" y="193963"/>
            <a:ext cx="3046615" cy="3046615"/>
          </a:xfrm>
          <a:prstGeom prst="rect">
            <a:avLst/>
          </a:prstGeom>
        </p:spPr>
      </p:pic>
      <p:pic>
        <p:nvPicPr>
          <p:cNvPr id="12" name="Grafik 11" descr="Ein Bild, das Tasse, Kaffee, Tisch, Person enthält.&#10;&#10;Automatisch generierte Beschreibung">
            <a:extLst>
              <a:ext uri="{FF2B5EF4-FFF2-40B4-BE49-F238E27FC236}">
                <a16:creationId xmlns:a16="http://schemas.microsoft.com/office/drawing/2014/main" id="{1729AA9C-5BE8-08F4-E98F-2EC824A52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888" y="3676361"/>
            <a:ext cx="3046615" cy="3046615"/>
          </a:xfrm>
          <a:prstGeom prst="rect">
            <a:avLst/>
          </a:prstGeom>
        </p:spPr>
      </p:pic>
      <p:pic>
        <p:nvPicPr>
          <p:cNvPr id="14" name="Grafik 13" descr="Ein Bild, das Tasse, Kaffee, Tisch, Person enthält.&#10;&#10;Automatisch generierte Beschreibung">
            <a:extLst>
              <a:ext uri="{FF2B5EF4-FFF2-40B4-BE49-F238E27FC236}">
                <a16:creationId xmlns:a16="http://schemas.microsoft.com/office/drawing/2014/main" id="{F82E1FE0-A8DC-6B59-2BEE-689256CFEF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529" y="3676361"/>
            <a:ext cx="3046615" cy="304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25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5B3E81A-72EC-7D6A-2FC9-D505D51F81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Construction Grammar</a:t>
            </a:r>
          </a:p>
        </p:txBody>
      </p:sp>
    </p:spTree>
    <p:extLst>
      <p:ext uri="{BB962C8B-B14F-4D97-AF65-F5344CB8AC3E}">
        <p14:creationId xmlns:p14="http://schemas.microsoft.com/office/powerpoint/2010/main" val="2307503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8F9FFED-8203-2694-E4F6-1B159934A6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7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3CCD26F-6F79-0983-075B-C34D8F190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Overgeneralisation</a:t>
            </a:r>
            <a:r>
              <a:rPr lang="de-DE" dirty="0"/>
              <a:t>: Universal </a:t>
            </a:r>
            <a:r>
              <a:rPr lang="de-DE" dirty="0" err="1"/>
              <a:t>Dependencies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Dependency</a:t>
            </a:r>
            <a:r>
              <a:rPr lang="de-DE" dirty="0">
                <a:sym typeface="Wingdings" panose="05000000000000000000" pitchFamily="2" charset="2"/>
              </a:rPr>
              <a:t> Grammar  Syntax</a:t>
            </a:r>
          </a:p>
          <a:p>
            <a:r>
              <a:rPr lang="de-DE" dirty="0">
                <a:sym typeface="Wingdings" panose="05000000000000000000" pitchFamily="2" charset="2"/>
              </a:rPr>
              <a:t>Assessment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progress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field</a:t>
            </a:r>
            <a:r>
              <a:rPr lang="de-DE" dirty="0">
                <a:sym typeface="Wingdings" panose="05000000000000000000" pitchFamily="2" charset="2"/>
              </a:rPr>
              <a:t>: „</a:t>
            </a:r>
            <a:r>
              <a:rPr lang="de-DE" dirty="0" err="1">
                <a:sym typeface="Wingdings" panose="05000000000000000000" pitchFamily="2" charset="2"/>
              </a:rPr>
              <a:t>Have</a:t>
            </a:r>
            <a:r>
              <a:rPr lang="de-DE" dirty="0">
                <a:sym typeface="Wingdings" panose="05000000000000000000" pitchFamily="2" charset="2"/>
              </a:rPr>
              <a:t> Language Models </a:t>
            </a:r>
            <a:r>
              <a:rPr lang="de-DE" dirty="0" err="1">
                <a:sym typeface="Wingdings" panose="05000000000000000000" pitchFamily="2" charset="2"/>
              </a:rPr>
              <a:t>acquired</a:t>
            </a:r>
            <a:r>
              <a:rPr lang="de-DE" dirty="0">
                <a:sym typeface="Wingdings" panose="05000000000000000000" pitchFamily="2" charset="2"/>
              </a:rPr>
              <a:t> Syntax?“</a:t>
            </a:r>
          </a:p>
          <a:p>
            <a:r>
              <a:rPr lang="de-DE" dirty="0">
                <a:sym typeface="Wingdings" panose="05000000000000000000" pitchFamily="2" charset="2"/>
              </a:rPr>
              <a:t>Making </a:t>
            </a:r>
            <a:r>
              <a:rPr lang="de-DE" dirty="0" err="1">
                <a:sym typeface="Wingdings" panose="05000000000000000000" pitchFamily="2" charset="2"/>
              </a:rPr>
              <a:t>recommendations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from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Linguistics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niche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broader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community</a:t>
            </a:r>
            <a:r>
              <a:rPr lang="de-DE" dirty="0">
                <a:sym typeface="Wingdings" panose="05000000000000000000" pitchFamily="2" charset="2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de-DE" dirty="0">
                <a:solidFill>
                  <a:schemeClr val="tx2"/>
                </a:solidFill>
                <a:sym typeface="Wingdings" panose="05000000000000000000" pitchFamily="2" charset="2"/>
              </a:rPr>
              <a:t>‚Are </a:t>
            </a:r>
            <a:r>
              <a:rPr lang="de-DE" dirty="0" err="1">
                <a:solidFill>
                  <a:schemeClr val="tx2"/>
                </a:solidFill>
                <a:sym typeface="Wingdings" panose="05000000000000000000" pitchFamily="2" charset="2"/>
              </a:rPr>
              <a:t>we</a:t>
            </a:r>
            <a:r>
              <a:rPr lang="de-DE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2"/>
                </a:solidFill>
                <a:sym typeface="Wingdings" panose="05000000000000000000" pitchFamily="2" charset="2"/>
              </a:rPr>
              <a:t>climbing</a:t>
            </a:r>
            <a:r>
              <a:rPr lang="de-DE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2"/>
                </a:solidFill>
                <a:sym typeface="Wingdings" panose="05000000000000000000" pitchFamily="2" charset="2"/>
              </a:rPr>
              <a:t>the</a:t>
            </a:r>
            <a:r>
              <a:rPr lang="de-DE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2"/>
                </a:solidFill>
                <a:sym typeface="Wingdings" panose="05000000000000000000" pitchFamily="2" charset="2"/>
              </a:rPr>
              <a:t>wrong</a:t>
            </a:r>
            <a:r>
              <a:rPr lang="de-DE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2"/>
                </a:solidFill>
                <a:sym typeface="Wingdings" panose="05000000000000000000" pitchFamily="2" charset="2"/>
              </a:rPr>
              <a:t>hill</a:t>
            </a:r>
            <a:r>
              <a:rPr lang="de-DE" dirty="0">
                <a:solidFill>
                  <a:schemeClr val="tx2"/>
                </a:solidFill>
                <a:sym typeface="Wingdings" panose="05000000000000000000" pitchFamily="2" charset="2"/>
              </a:rPr>
              <a:t>?‘</a:t>
            </a:r>
          </a:p>
          <a:p>
            <a:pPr lvl="1">
              <a:lnSpc>
                <a:spcPct val="150000"/>
              </a:lnSpc>
            </a:pPr>
            <a:r>
              <a:rPr lang="de-DE" dirty="0">
                <a:solidFill>
                  <a:schemeClr val="tx2"/>
                </a:solidFill>
                <a:sym typeface="Wingdings" panose="05000000000000000000" pitchFamily="2" charset="2"/>
              </a:rPr>
              <a:t>‚Are </a:t>
            </a:r>
            <a:r>
              <a:rPr lang="de-DE" dirty="0" err="1">
                <a:solidFill>
                  <a:schemeClr val="tx2"/>
                </a:solidFill>
                <a:sym typeface="Wingdings" panose="05000000000000000000" pitchFamily="2" charset="2"/>
              </a:rPr>
              <a:t>language</a:t>
            </a:r>
            <a:r>
              <a:rPr lang="de-DE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2"/>
                </a:solidFill>
                <a:sym typeface="Wingdings" panose="05000000000000000000" pitchFamily="2" charset="2"/>
              </a:rPr>
              <a:t>models</a:t>
            </a:r>
            <a:r>
              <a:rPr lang="de-DE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2"/>
                </a:solidFill>
                <a:sym typeface="Wingdings" panose="05000000000000000000" pitchFamily="2" charset="2"/>
              </a:rPr>
              <a:t>learning</a:t>
            </a:r>
            <a:r>
              <a:rPr lang="de-DE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2"/>
                </a:solidFill>
                <a:sym typeface="Wingdings" panose="05000000000000000000" pitchFamily="2" charset="2"/>
              </a:rPr>
              <a:t>language</a:t>
            </a:r>
            <a:r>
              <a:rPr lang="de-DE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2"/>
                </a:solidFill>
                <a:sym typeface="Wingdings" panose="05000000000000000000" pitchFamily="2" charset="2"/>
              </a:rPr>
              <a:t>the</a:t>
            </a:r>
            <a:r>
              <a:rPr lang="de-DE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2"/>
                </a:solidFill>
                <a:sym typeface="Wingdings" panose="05000000000000000000" pitchFamily="2" charset="2"/>
              </a:rPr>
              <a:t>right</a:t>
            </a:r>
            <a:r>
              <a:rPr lang="de-DE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2"/>
                </a:solidFill>
                <a:sym typeface="Wingdings" panose="05000000000000000000" pitchFamily="2" charset="2"/>
              </a:rPr>
              <a:t>way</a:t>
            </a:r>
            <a:r>
              <a:rPr lang="de-DE" dirty="0">
                <a:solidFill>
                  <a:schemeClr val="tx2"/>
                </a:solidFill>
                <a:sym typeface="Wingdings" panose="05000000000000000000" pitchFamily="2" charset="2"/>
              </a:rPr>
              <a:t>?‘</a:t>
            </a:r>
          </a:p>
          <a:p>
            <a:pPr lvl="1">
              <a:lnSpc>
                <a:spcPct val="150000"/>
              </a:lnSpc>
            </a:pPr>
            <a:r>
              <a:rPr lang="de-DE" dirty="0">
                <a:solidFill>
                  <a:schemeClr val="tx2"/>
                </a:solidFill>
                <a:sym typeface="Wingdings" panose="05000000000000000000" pitchFamily="2" charset="2"/>
              </a:rPr>
              <a:t>‚Are </a:t>
            </a:r>
            <a:r>
              <a:rPr lang="de-DE" dirty="0" err="1">
                <a:solidFill>
                  <a:schemeClr val="tx2"/>
                </a:solidFill>
                <a:sym typeface="Wingdings" panose="05000000000000000000" pitchFamily="2" charset="2"/>
              </a:rPr>
              <a:t>language</a:t>
            </a:r>
            <a:r>
              <a:rPr lang="de-DE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2"/>
                </a:solidFill>
                <a:sym typeface="Wingdings" panose="05000000000000000000" pitchFamily="2" charset="2"/>
              </a:rPr>
              <a:t>models</a:t>
            </a:r>
            <a:r>
              <a:rPr lang="de-DE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2"/>
                </a:solidFill>
                <a:sym typeface="Wingdings" panose="05000000000000000000" pitchFamily="2" charset="2"/>
              </a:rPr>
              <a:t>learning</a:t>
            </a:r>
            <a:r>
              <a:rPr lang="de-DE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2"/>
                </a:solidFill>
                <a:sym typeface="Wingdings" panose="05000000000000000000" pitchFamily="2" charset="2"/>
              </a:rPr>
              <a:t>the</a:t>
            </a:r>
            <a:r>
              <a:rPr lang="de-DE" dirty="0">
                <a:solidFill>
                  <a:schemeClr val="tx2"/>
                </a:solidFill>
                <a:sym typeface="Wingdings" panose="05000000000000000000" pitchFamily="2" charset="2"/>
              </a:rPr>
              <a:t> same </a:t>
            </a:r>
            <a:r>
              <a:rPr lang="de-DE" dirty="0" err="1">
                <a:solidFill>
                  <a:schemeClr val="tx2"/>
                </a:solidFill>
                <a:sym typeface="Wingdings" panose="05000000000000000000" pitchFamily="2" charset="2"/>
              </a:rPr>
              <a:t>way</a:t>
            </a:r>
            <a:r>
              <a:rPr lang="de-DE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2"/>
                </a:solidFill>
                <a:sym typeface="Wingdings" panose="05000000000000000000" pitchFamily="2" charset="2"/>
              </a:rPr>
              <a:t>that</a:t>
            </a:r>
            <a:r>
              <a:rPr lang="de-DE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2"/>
                </a:solidFill>
                <a:sym typeface="Wingdings" panose="05000000000000000000" pitchFamily="2" charset="2"/>
              </a:rPr>
              <a:t>humans</a:t>
            </a:r>
            <a:r>
              <a:rPr lang="de-DE" dirty="0">
                <a:solidFill>
                  <a:schemeClr val="tx2"/>
                </a:solidFill>
                <a:sym typeface="Wingdings" panose="05000000000000000000" pitchFamily="2" charset="2"/>
              </a:rPr>
              <a:t> do?‘</a:t>
            </a:r>
          </a:p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DC4933F-11FF-63A6-35D7-91D21CF379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matters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theory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Syntax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in NLP</a:t>
            </a:r>
          </a:p>
        </p:txBody>
      </p:sp>
    </p:spTree>
    <p:extLst>
      <p:ext uri="{BB962C8B-B14F-4D97-AF65-F5344CB8AC3E}">
        <p14:creationId xmlns:p14="http://schemas.microsoft.com/office/powerpoint/2010/main" val="295137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1D41EE0-4092-C5F1-6721-1429966E16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Historically</a:t>
            </a:r>
            <a:r>
              <a:rPr lang="de-DE" dirty="0"/>
              <a:t>: </a:t>
            </a:r>
            <a:r>
              <a:rPr lang="de-DE" dirty="0" err="1"/>
              <a:t>Chomskian</a:t>
            </a:r>
            <a:r>
              <a:rPr lang="de-DE" dirty="0"/>
              <a:t> Grammar</a:t>
            </a:r>
          </a:p>
          <a:p>
            <a:pPr lvl="1"/>
            <a:r>
              <a:rPr lang="de-DE" dirty="0" err="1">
                <a:solidFill>
                  <a:schemeClr val="tx2"/>
                </a:solidFill>
              </a:rPr>
              <a:t>Lexicon</a:t>
            </a:r>
            <a:r>
              <a:rPr lang="de-DE" dirty="0">
                <a:solidFill>
                  <a:schemeClr val="tx2"/>
                </a:solidFill>
              </a:rPr>
              <a:t> vs. Grammar</a:t>
            </a:r>
          </a:p>
          <a:p>
            <a:pPr lvl="1"/>
            <a:r>
              <a:rPr lang="de-DE" dirty="0">
                <a:solidFill>
                  <a:schemeClr val="tx2"/>
                </a:solidFill>
              </a:rPr>
              <a:t>Competence vs. </a:t>
            </a:r>
            <a:r>
              <a:rPr lang="de-DE" dirty="0" err="1">
                <a:solidFill>
                  <a:schemeClr val="tx2"/>
                </a:solidFill>
              </a:rPr>
              <a:t>performance</a:t>
            </a:r>
            <a:endParaRPr lang="de-DE" dirty="0">
              <a:solidFill>
                <a:schemeClr val="tx2"/>
              </a:solidFill>
            </a:endParaRPr>
          </a:p>
          <a:p>
            <a:pPr lvl="1"/>
            <a:r>
              <a:rPr lang="de-DE" dirty="0">
                <a:solidFill>
                  <a:schemeClr val="tx2"/>
                </a:solidFill>
              </a:rPr>
              <a:t>„</a:t>
            </a:r>
            <a:r>
              <a:rPr lang="de-DE" dirty="0" err="1">
                <a:solidFill>
                  <a:schemeClr val="tx2"/>
                </a:solidFill>
              </a:rPr>
              <a:t>colourless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green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ideas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sleep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furiously</a:t>
            </a:r>
            <a:r>
              <a:rPr lang="de-DE" dirty="0">
                <a:solidFill>
                  <a:schemeClr val="tx2"/>
                </a:solidFill>
              </a:rPr>
              <a:t>“ </a:t>
            </a:r>
            <a:r>
              <a:rPr lang="de-DE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de-DE" dirty="0" err="1">
                <a:solidFill>
                  <a:schemeClr val="tx2"/>
                </a:solidFill>
                <a:sym typeface="Wingdings" panose="05000000000000000000" pitchFamily="2" charset="2"/>
              </a:rPr>
              <a:t>autonomy</a:t>
            </a:r>
            <a:r>
              <a:rPr lang="de-DE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2"/>
                </a:solidFill>
                <a:sym typeface="Wingdings" panose="05000000000000000000" pitchFamily="2" charset="2"/>
              </a:rPr>
              <a:t>of</a:t>
            </a:r>
            <a:r>
              <a:rPr lang="de-DE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tx2"/>
                </a:solidFill>
                <a:sym typeface="Wingdings" panose="05000000000000000000" pitchFamily="2" charset="2"/>
              </a:rPr>
              <a:t>syntax</a:t>
            </a:r>
            <a:endParaRPr lang="de-DE" dirty="0">
              <a:solidFill>
                <a:schemeClr val="tx2"/>
              </a:solidFill>
            </a:endParaRPr>
          </a:p>
          <a:p>
            <a:pPr lvl="1"/>
            <a:r>
              <a:rPr lang="de-DE" dirty="0" err="1">
                <a:solidFill>
                  <a:schemeClr val="tx2"/>
                </a:solidFill>
              </a:rPr>
              <a:t>Tree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structure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of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sentences</a:t>
            </a:r>
            <a:endParaRPr lang="de-DE" dirty="0">
              <a:solidFill>
                <a:schemeClr val="tx2"/>
              </a:solidFill>
            </a:endParaRPr>
          </a:p>
          <a:p>
            <a:pPr lvl="1"/>
            <a:r>
              <a:rPr lang="de-DE" dirty="0">
                <a:solidFill>
                  <a:schemeClr val="tx2"/>
                </a:solidFill>
              </a:rPr>
              <a:t>Deep </a:t>
            </a:r>
            <a:r>
              <a:rPr lang="de-DE" dirty="0" err="1">
                <a:solidFill>
                  <a:schemeClr val="tx2"/>
                </a:solidFill>
              </a:rPr>
              <a:t>structure</a:t>
            </a:r>
            <a:r>
              <a:rPr lang="de-DE" dirty="0">
                <a:solidFill>
                  <a:schemeClr val="tx2"/>
                </a:solidFill>
              </a:rPr>
              <a:t> vs. Surface </a:t>
            </a:r>
            <a:r>
              <a:rPr lang="de-DE" dirty="0" err="1">
                <a:solidFill>
                  <a:schemeClr val="tx2"/>
                </a:solidFill>
              </a:rPr>
              <a:t>structure</a:t>
            </a:r>
            <a:endParaRPr lang="de-DE" dirty="0">
              <a:solidFill>
                <a:schemeClr val="tx2"/>
              </a:solidFill>
            </a:endParaRPr>
          </a:p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Syntactic</a:t>
            </a:r>
            <a:r>
              <a:rPr lang="de-DE" dirty="0"/>
              <a:t> </a:t>
            </a:r>
            <a:r>
              <a:rPr lang="de-DE" dirty="0" err="1"/>
              <a:t>Paradigm</a:t>
            </a:r>
            <a:r>
              <a:rPr lang="de-DE" dirty="0"/>
              <a:t>: </a:t>
            </a:r>
            <a:r>
              <a:rPr lang="de-DE" dirty="0" err="1"/>
              <a:t>Dependency</a:t>
            </a:r>
            <a:r>
              <a:rPr lang="de-DE" dirty="0"/>
              <a:t> Grammar </a:t>
            </a:r>
          </a:p>
          <a:p>
            <a:pPr lvl="1"/>
            <a:r>
              <a:rPr lang="de-DE" dirty="0" err="1">
                <a:solidFill>
                  <a:schemeClr val="tx2"/>
                </a:solidFill>
              </a:rPr>
              <a:t>Directed</a:t>
            </a:r>
            <a:r>
              <a:rPr lang="de-DE" dirty="0">
                <a:solidFill>
                  <a:schemeClr val="tx2"/>
                </a:solidFill>
              </a:rPr>
              <a:t> links </a:t>
            </a:r>
            <a:r>
              <a:rPr lang="de-DE" dirty="0" err="1">
                <a:solidFill>
                  <a:schemeClr val="tx2"/>
                </a:solidFill>
              </a:rPr>
              <a:t>between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words</a:t>
            </a:r>
            <a:r>
              <a:rPr lang="de-DE" dirty="0">
                <a:solidFill>
                  <a:schemeClr val="tx2"/>
                </a:solidFill>
              </a:rPr>
              <a:t> form a </a:t>
            </a:r>
            <a:r>
              <a:rPr lang="de-DE" dirty="0" err="1">
                <a:solidFill>
                  <a:schemeClr val="tx2"/>
                </a:solidFill>
              </a:rPr>
              <a:t>tree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structure</a:t>
            </a:r>
            <a:endParaRPr lang="de-DE" dirty="0">
              <a:solidFill>
                <a:schemeClr val="tx2"/>
              </a:solidFill>
            </a:endParaRPr>
          </a:p>
          <a:p>
            <a:pPr lvl="1"/>
            <a:r>
              <a:rPr lang="de-DE" dirty="0" err="1">
                <a:solidFill>
                  <a:schemeClr val="tx2"/>
                </a:solidFill>
              </a:rPr>
              <a:t>Compromises</a:t>
            </a:r>
            <a:r>
              <a:rPr lang="de-DE" dirty="0">
                <a:solidFill>
                  <a:schemeClr val="tx2"/>
                </a:solidFill>
              </a:rPr>
              <a:t> in UD </a:t>
            </a:r>
            <a:r>
              <a:rPr lang="de-DE" dirty="0" err="1">
                <a:solidFill>
                  <a:schemeClr val="tx2"/>
                </a:solidFill>
              </a:rPr>
              <a:t>for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crosslinguistic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comparability</a:t>
            </a:r>
            <a:r>
              <a:rPr lang="de-DE" dirty="0">
                <a:solidFill>
                  <a:schemeClr val="tx2"/>
                </a:solidFill>
              </a:rPr>
              <a:t> </a:t>
            </a:r>
          </a:p>
          <a:p>
            <a:pPr marL="0" indent="0">
              <a:buNone/>
            </a:pPr>
            <a:r>
              <a:rPr lang="de-DE" dirty="0"/>
              <a:t>Basic </a:t>
            </a:r>
            <a:r>
              <a:rPr lang="de-DE" dirty="0" err="1"/>
              <a:t>assumption</a:t>
            </a:r>
            <a:r>
              <a:rPr lang="de-DE" dirty="0"/>
              <a:t>: </a:t>
            </a:r>
            <a:r>
              <a:rPr lang="de-DE" dirty="0" err="1"/>
              <a:t>syntactic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rigid and </a:t>
            </a:r>
            <a:r>
              <a:rPr lang="de-DE" dirty="0" err="1"/>
              <a:t>semantic</a:t>
            </a:r>
            <a:r>
              <a:rPr lang="de-DE" dirty="0"/>
              <a:t> and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phenomena</a:t>
            </a:r>
            <a:r>
              <a:rPr lang="de-DE" dirty="0"/>
              <a:t> happen ‚on top‘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3512AFB-94E9-6220-8DEC-EF4AB2DCF2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theories</a:t>
            </a:r>
            <a:r>
              <a:rPr lang="de-DE" dirty="0"/>
              <a:t> NLP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so </a:t>
            </a:r>
            <a:r>
              <a:rPr lang="de-DE" dirty="0" err="1"/>
              <a:t>far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371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811AF3C-56FF-C684-F022-3E1F21C66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5" y="3809064"/>
            <a:ext cx="11306175" cy="2887709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D1BAC4F-BDF2-EFAB-DF5F-A471DF758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9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C66424D-5BB7-6ABF-2A4E-D8AD426060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6400" y="1495071"/>
            <a:ext cx="11363744" cy="2191965"/>
          </a:xfrm>
        </p:spPr>
        <p:txBody>
          <a:bodyPr/>
          <a:lstStyle/>
          <a:p>
            <a:r>
              <a:rPr lang="de-DE" dirty="0" err="1"/>
              <a:t>No</a:t>
            </a:r>
            <a:r>
              <a:rPr lang="de-DE" dirty="0"/>
              <a:t> strong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lexicon</a:t>
            </a:r>
            <a:r>
              <a:rPr lang="de-DE" dirty="0"/>
              <a:t> and Syntax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Patterns (</a:t>
            </a:r>
            <a:r>
              <a:rPr lang="de-DE" dirty="0" err="1"/>
              <a:t>called</a:t>
            </a:r>
            <a:r>
              <a:rPr lang="de-DE" dirty="0"/>
              <a:t> </a:t>
            </a:r>
            <a:r>
              <a:rPr lang="de-DE" dirty="0" err="1"/>
              <a:t>Constructions</a:t>
            </a:r>
            <a:r>
              <a:rPr lang="de-DE" dirty="0"/>
              <a:t>)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stored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brain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 </a:t>
            </a:r>
            <a:r>
              <a:rPr lang="de-DE" dirty="0" err="1"/>
              <a:t>are</a:t>
            </a:r>
            <a:endParaRPr lang="de-DE" dirty="0"/>
          </a:p>
          <a:p>
            <a:r>
              <a:rPr lang="de-DE" dirty="0"/>
              <a:t>Focus on </a:t>
            </a:r>
            <a:r>
              <a:rPr lang="de-DE" dirty="0" err="1"/>
              <a:t>surface</a:t>
            </a:r>
            <a:r>
              <a:rPr lang="de-DE" dirty="0"/>
              <a:t> form: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transformations</a:t>
            </a:r>
            <a:endParaRPr lang="de-DE" dirty="0"/>
          </a:p>
          <a:p>
            <a:r>
              <a:rPr lang="de-DE" dirty="0"/>
              <a:t>Basic </a:t>
            </a:r>
            <a:r>
              <a:rPr lang="de-DE" dirty="0" err="1"/>
              <a:t>unit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: </a:t>
            </a:r>
            <a:r>
              <a:rPr lang="de-DE" dirty="0" err="1"/>
              <a:t>pairing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form and </a:t>
            </a:r>
            <a:r>
              <a:rPr lang="de-DE" dirty="0" err="1"/>
              <a:t>meaning</a:t>
            </a:r>
            <a:r>
              <a:rPr lang="de-DE" dirty="0"/>
              <a:t> (</a:t>
            </a:r>
            <a:r>
              <a:rPr lang="de-DE" dirty="0" err="1"/>
              <a:t>construction</a:t>
            </a:r>
            <a:r>
              <a:rPr lang="de-DE" dirty="0"/>
              <a:t>)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64D4A6C-63DD-B32F-55F0-EB9B4E2440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Construction Grammar different?</a:t>
            </a:r>
          </a:p>
        </p:txBody>
      </p:sp>
    </p:spTree>
    <p:extLst>
      <p:ext uri="{BB962C8B-B14F-4D97-AF65-F5344CB8AC3E}">
        <p14:creationId xmlns:p14="http://schemas.microsoft.com/office/powerpoint/2010/main" val="88420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Präsentationstitel">
  <a:themeElements>
    <a:clrScheme name="LMU_PPT">
      <a:dk1>
        <a:srgbClr val="00883A"/>
      </a:dk1>
      <a:lt1>
        <a:sysClr val="window" lastClr="FFFFFF"/>
      </a:lt1>
      <a:dk2>
        <a:srgbClr val="232323"/>
      </a:dk2>
      <a:lt2>
        <a:srgbClr val="626468"/>
      </a:lt2>
      <a:accent1>
        <a:srgbClr val="C0C1C3"/>
      </a:accent1>
      <a:accent2>
        <a:srgbClr val="E6E6E7"/>
      </a:accent2>
      <a:accent3>
        <a:srgbClr val="F5F5F5"/>
      </a:accent3>
      <a:accent4>
        <a:srgbClr val="0F1987"/>
      </a:accent4>
      <a:accent5>
        <a:srgbClr val="009FE3"/>
      </a:accent5>
      <a:accent6>
        <a:srgbClr val="8C4091"/>
      </a:accent6>
      <a:hlink>
        <a:srgbClr val="D71919"/>
      </a:hlink>
      <a:folHlink>
        <a:srgbClr val="F18700"/>
      </a:folHlink>
    </a:clrScheme>
    <a:fontScheme name="LMU">
      <a:majorFont>
        <a:latin typeface="LMU CompatilFact"/>
        <a:ea typeface=""/>
        <a:cs typeface=""/>
      </a:majorFont>
      <a:minorFont>
        <a:latin typeface="LMU CompatilFac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piteltrenner">
  <a:themeElements>
    <a:clrScheme name="LMU">
      <a:dk1>
        <a:srgbClr val="008740"/>
      </a:dk1>
      <a:lt1>
        <a:sysClr val="window" lastClr="FFFFFF"/>
      </a:lt1>
      <a:dk2>
        <a:srgbClr val="000000"/>
      </a:dk2>
      <a:lt2>
        <a:srgbClr val="4A4A4A"/>
      </a:lt2>
      <a:accent1>
        <a:srgbClr val="9D9D9D"/>
      </a:accent1>
      <a:accent2>
        <a:srgbClr val="D0D0D0"/>
      </a:accent2>
      <a:accent3>
        <a:srgbClr val="F4F4F4"/>
      </a:accent3>
      <a:accent4>
        <a:srgbClr val="023E84"/>
      </a:accent4>
      <a:accent5>
        <a:srgbClr val="009FE3"/>
      </a:accent5>
      <a:accent6>
        <a:srgbClr val="8C40A5"/>
      </a:accent6>
      <a:hlink>
        <a:srgbClr val="DC0D15"/>
      </a:hlink>
      <a:folHlink>
        <a:srgbClr val="F18700"/>
      </a:folHlink>
    </a:clrScheme>
    <a:fontScheme name="LMU">
      <a:majorFont>
        <a:latin typeface="LMU CompatilFact"/>
        <a:ea typeface=""/>
        <a:cs typeface=""/>
      </a:majorFont>
      <a:minorFont>
        <a:latin typeface="LMU CompatilFac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Inhalt">
  <a:themeElements>
    <a:clrScheme name="LMU_PPT">
      <a:dk1>
        <a:srgbClr val="00883A"/>
      </a:dk1>
      <a:lt1>
        <a:sysClr val="window" lastClr="FFFFFF"/>
      </a:lt1>
      <a:dk2>
        <a:srgbClr val="232323"/>
      </a:dk2>
      <a:lt2>
        <a:srgbClr val="626468"/>
      </a:lt2>
      <a:accent1>
        <a:srgbClr val="C0C1C3"/>
      </a:accent1>
      <a:accent2>
        <a:srgbClr val="E6E6E7"/>
      </a:accent2>
      <a:accent3>
        <a:srgbClr val="F5F5F5"/>
      </a:accent3>
      <a:accent4>
        <a:srgbClr val="0F1987"/>
      </a:accent4>
      <a:accent5>
        <a:srgbClr val="009FE3"/>
      </a:accent5>
      <a:accent6>
        <a:srgbClr val="8C4091"/>
      </a:accent6>
      <a:hlink>
        <a:srgbClr val="D71919"/>
      </a:hlink>
      <a:folHlink>
        <a:srgbClr val="F18700"/>
      </a:folHlink>
    </a:clrScheme>
    <a:fontScheme name="LMU">
      <a:majorFont>
        <a:latin typeface="LMU CompatilFact"/>
        <a:ea typeface=""/>
        <a:cs typeface=""/>
      </a:majorFont>
      <a:minorFont>
        <a:latin typeface="LMU CompatilFac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Rücktitel">
  <a:themeElements>
    <a:clrScheme name="Benutzerdefiniert 1">
      <a:dk1>
        <a:srgbClr val="008740"/>
      </a:dk1>
      <a:lt1>
        <a:srgbClr val="FFFFFF"/>
      </a:lt1>
      <a:dk2>
        <a:srgbClr val="000000"/>
      </a:dk2>
      <a:lt2>
        <a:srgbClr val="4A4A4A"/>
      </a:lt2>
      <a:accent1>
        <a:srgbClr val="9D9D9D"/>
      </a:accent1>
      <a:accent2>
        <a:srgbClr val="D0D0D0"/>
      </a:accent2>
      <a:accent3>
        <a:srgbClr val="F4F4F4"/>
      </a:accent3>
      <a:accent4>
        <a:srgbClr val="023E84"/>
      </a:accent4>
      <a:accent5>
        <a:srgbClr val="009FE3"/>
      </a:accent5>
      <a:accent6>
        <a:srgbClr val="8C40A5"/>
      </a:accent6>
      <a:hlink>
        <a:srgbClr val="DC0D15"/>
      </a:hlink>
      <a:folHlink>
        <a:srgbClr val="F187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LMU_PPT">
    <a:dk1>
      <a:srgbClr val="00883A"/>
    </a:dk1>
    <a:lt1>
      <a:sysClr val="window" lastClr="FFFFFF"/>
    </a:lt1>
    <a:dk2>
      <a:srgbClr val="232323"/>
    </a:dk2>
    <a:lt2>
      <a:srgbClr val="626468"/>
    </a:lt2>
    <a:accent1>
      <a:srgbClr val="C0C1C3"/>
    </a:accent1>
    <a:accent2>
      <a:srgbClr val="E6E6E7"/>
    </a:accent2>
    <a:accent3>
      <a:srgbClr val="F5F5F5"/>
    </a:accent3>
    <a:accent4>
      <a:srgbClr val="0F1987"/>
    </a:accent4>
    <a:accent5>
      <a:srgbClr val="009FE3"/>
    </a:accent5>
    <a:accent6>
      <a:srgbClr val="8C4091"/>
    </a:accent6>
    <a:hlink>
      <a:srgbClr val="D71919"/>
    </a:hlink>
    <a:folHlink>
      <a:srgbClr val="F187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2372</Words>
  <Application>Microsoft Office PowerPoint</Application>
  <PresentationFormat>Breitbild</PresentationFormat>
  <Paragraphs>251</Paragraphs>
  <Slides>46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46</vt:i4>
      </vt:variant>
    </vt:vector>
  </HeadingPairs>
  <TitlesOfParts>
    <vt:vector size="54" baseType="lpstr">
      <vt:lpstr>Arial</vt:lpstr>
      <vt:lpstr>Calibri</vt:lpstr>
      <vt:lpstr>LMU CompatilFact</vt:lpstr>
      <vt:lpstr>Wingdings</vt:lpstr>
      <vt:lpstr>Präsentationstitel</vt:lpstr>
      <vt:lpstr>Kapiteltrenner</vt:lpstr>
      <vt:lpstr>Inhalt</vt:lpstr>
      <vt:lpstr>Rücktitel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Florian Doeffinger</dc:creator>
  <cp:lastModifiedBy>Leonie</cp:lastModifiedBy>
  <cp:revision>127</cp:revision>
  <cp:lastPrinted>2020-11-01T16:28:52Z</cp:lastPrinted>
  <dcterms:created xsi:type="dcterms:W3CDTF">2020-05-08T07:19:48Z</dcterms:created>
  <dcterms:modified xsi:type="dcterms:W3CDTF">2023-02-25T17:42:48Z</dcterms:modified>
</cp:coreProperties>
</file>